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34"/>
  </p:notesMasterIdLst>
  <p:handoutMasterIdLst>
    <p:handoutMasterId r:id="rId35"/>
  </p:handoutMasterIdLst>
  <p:sldIdLst>
    <p:sldId id="278" r:id="rId5"/>
    <p:sldId id="279" r:id="rId6"/>
    <p:sldId id="280" r:id="rId7"/>
    <p:sldId id="281" r:id="rId8"/>
    <p:sldId id="295" r:id="rId9"/>
    <p:sldId id="294" r:id="rId10"/>
    <p:sldId id="297" r:id="rId11"/>
    <p:sldId id="296" r:id="rId12"/>
    <p:sldId id="284" r:id="rId13"/>
    <p:sldId id="282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293" r:id="rId31"/>
    <p:sldId id="315" r:id="rId32"/>
    <p:sldId id="314" r:id="rId33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DA37D80-6434-44D0-A028-1B22A696006F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09" autoAdjust="0"/>
  </p:normalViewPr>
  <p:slideViewPr>
    <p:cSldViewPr snapToGrid="0" snapToObjects="1">
      <p:cViewPr varScale="1">
        <p:scale>
          <a:sx n="80" d="100"/>
          <a:sy n="80" d="100"/>
        </p:scale>
        <p:origin x="58" y="110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4" d="100"/>
          <a:sy n="24" d="100"/>
        </p:scale>
        <p:origin x="3475" y="12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699DF0-3B6D-48CF-A0D9-5E1317731307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0B02492-9E02-48F1-824F-5E4F4B48DCBA}">
      <dgm:prSet/>
      <dgm:spPr/>
      <dgm:t>
        <a:bodyPr/>
        <a:lstStyle/>
        <a:p>
          <a:pPr>
            <a:defRPr cap="all"/>
          </a:pPr>
          <a:r>
            <a:rPr lang="en-US"/>
            <a:t>Importing Libraries and Dataset</a:t>
          </a:r>
        </a:p>
      </dgm:t>
    </dgm:pt>
    <dgm:pt modelId="{380F9C03-59D5-41E6-A614-9EA03BEAFAF0}" type="parTrans" cxnId="{C78FA0EF-2814-4AEF-BEFA-83A511ABD47E}">
      <dgm:prSet/>
      <dgm:spPr/>
      <dgm:t>
        <a:bodyPr/>
        <a:lstStyle/>
        <a:p>
          <a:endParaRPr lang="en-US"/>
        </a:p>
      </dgm:t>
    </dgm:pt>
    <dgm:pt modelId="{E6DC61B7-E524-43D6-9C4E-99A11B1FE635}" type="sibTrans" cxnId="{C78FA0EF-2814-4AEF-BEFA-83A511ABD47E}">
      <dgm:prSet/>
      <dgm:spPr/>
      <dgm:t>
        <a:bodyPr/>
        <a:lstStyle/>
        <a:p>
          <a:endParaRPr lang="en-US"/>
        </a:p>
      </dgm:t>
    </dgm:pt>
    <dgm:pt modelId="{616D32A0-9139-4FF8-83B2-A426C5B6A1CA}">
      <dgm:prSet/>
      <dgm:spPr/>
      <dgm:t>
        <a:bodyPr/>
        <a:lstStyle/>
        <a:p>
          <a:pPr>
            <a:defRPr cap="all"/>
          </a:pPr>
          <a:r>
            <a:rPr lang="en-US"/>
            <a:t>Data Visualization</a:t>
          </a:r>
        </a:p>
      </dgm:t>
    </dgm:pt>
    <dgm:pt modelId="{FCB24742-5966-47F2-AA1E-4C32628AF8BE}" type="parTrans" cxnId="{7B06B252-A644-4101-90C8-A94C50B740A0}">
      <dgm:prSet/>
      <dgm:spPr/>
      <dgm:t>
        <a:bodyPr/>
        <a:lstStyle/>
        <a:p>
          <a:endParaRPr lang="en-US"/>
        </a:p>
      </dgm:t>
    </dgm:pt>
    <dgm:pt modelId="{DD22CF18-DEBF-4643-858E-83A09DEBDD60}" type="sibTrans" cxnId="{7B06B252-A644-4101-90C8-A94C50B740A0}">
      <dgm:prSet/>
      <dgm:spPr/>
      <dgm:t>
        <a:bodyPr/>
        <a:lstStyle/>
        <a:p>
          <a:endParaRPr lang="en-US"/>
        </a:p>
      </dgm:t>
    </dgm:pt>
    <dgm:pt modelId="{2BEECC6D-1D29-4330-95DF-1D4A548FF266}">
      <dgm:prSet/>
      <dgm:spPr/>
      <dgm:t>
        <a:bodyPr/>
        <a:lstStyle/>
        <a:p>
          <a:pPr>
            <a:defRPr cap="all"/>
          </a:pPr>
          <a:r>
            <a:rPr lang="en-US"/>
            <a:t>Exploratory Data Analysis</a:t>
          </a:r>
        </a:p>
      </dgm:t>
    </dgm:pt>
    <dgm:pt modelId="{26FB2F03-4AB9-4B99-A665-E479F1DA64CC}" type="parTrans" cxnId="{0E670F81-4BCA-434E-B7D2-E7A3E805EDC3}">
      <dgm:prSet/>
      <dgm:spPr/>
      <dgm:t>
        <a:bodyPr/>
        <a:lstStyle/>
        <a:p>
          <a:endParaRPr lang="en-US"/>
        </a:p>
      </dgm:t>
    </dgm:pt>
    <dgm:pt modelId="{9111F5DA-27B6-4689-B446-93C419B01F98}" type="sibTrans" cxnId="{0E670F81-4BCA-434E-B7D2-E7A3E805EDC3}">
      <dgm:prSet/>
      <dgm:spPr/>
      <dgm:t>
        <a:bodyPr/>
        <a:lstStyle/>
        <a:p>
          <a:endParaRPr lang="en-US"/>
        </a:p>
      </dgm:t>
    </dgm:pt>
    <dgm:pt modelId="{221C9F6D-7BB6-4B71-98FE-9944AE2259D6}">
      <dgm:prSet/>
      <dgm:spPr/>
      <dgm:t>
        <a:bodyPr/>
        <a:lstStyle/>
        <a:p>
          <a:pPr>
            <a:defRPr cap="all"/>
          </a:pPr>
          <a:r>
            <a:rPr lang="en-US"/>
            <a:t>Feature Extraction</a:t>
          </a:r>
        </a:p>
      </dgm:t>
    </dgm:pt>
    <dgm:pt modelId="{F5DE52AF-C29C-46A4-8FF8-D4F5F13AD970}" type="parTrans" cxnId="{79481F23-D18C-45EF-B44B-0D382A8D87BA}">
      <dgm:prSet/>
      <dgm:spPr/>
      <dgm:t>
        <a:bodyPr/>
        <a:lstStyle/>
        <a:p>
          <a:endParaRPr lang="en-US"/>
        </a:p>
      </dgm:t>
    </dgm:pt>
    <dgm:pt modelId="{707331B8-2DB5-4C44-8869-CAC7BF697657}" type="sibTrans" cxnId="{79481F23-D18C-45EF-B44B-0D382A8D87BA}">
      <dgm:prSet/>
      <dgm:spPr/>
      <dgm:t>
        <a:bodyPr/>
        <a:lstStyle/>
        <a:p>
          <a:endParaRPr lang="en-US"/>
        </a:p>
      </dgm:t>
    </dgm:pt>
    <dgm:pt modelId="{E047E83B-DA18-4B66-AA96-96098824CF04}">
      <dgm:prSet/>
      <dgm:spPr/>
      <dgm:t>
        <a:bodyPr/>
        <a:lstStyle/>
        <a:p>
          <a:pPr>
            <a:defRPr cap="all"/>
          </a:pPr>
          <a:r>
            <a:rPr lang="en-US"/>
            <a:t>Model Building</a:t>
          </a:r>
        </a:p>
      </dgm:t>
    </dgm:pt>
    <dgm:pt modelId="{9FC90A5C-515D-4649-80B0-E51FC6D023DF}" type="parTrans" cxnId="{02D726BE-6117-41E9-AEC9-5AD3E1E8FBEE}">
      <dgm:prSet/>
      <dgm:spPr/>
      <dgm:t>
        <a:bodyPr/>
        <a:lstStyle/>
        <a:p>
          <a:endParaRPr lang="en-US"/>
        </a:p>
      </dgm:t>
    </dgm:pt>
    <dgm:pt modelId="{03AFEC9E-8779-4080-890F-ED57F4EC7EA7}" type="sibTrans" cxnId="{02D726BE-6117-41E9-AEC9-5AD3E1E8FBEE}">
      <dgm:prSet/>
      <dgm:spPr/>
      <dgm:t>
        <a:bodyPr/>
        <a:lstStyle/>
        <a:p>
          <a:endParaRPr lang="en-US"/>
        </a:p>
      </dgm:t>
    </dgm:pt>
    <dgm:pt modelId="{66C02C62-1935-4763-A4F4-314160665DF6}">
      <dgm:prSet/>
      <dgm:spPr/>
      <dgm:t>
        <a:bodyPr/>
        <a:lstStyle/>
        <a:p>
          <a:pPr>
            <a:defRPr cap="all"/>
          </a:pPr>
          <a:r>
            <a:rPr lang="en-US"/>
            <a:t>Model Testing</a:t>
          </a:r>
        </a:p>
      </dgm:t>
    </dgm:pt>
    <dgm:pt modelId="{676C47D5-5CE7-4420-B049-0077FCD8096B}" type="parTrans" cxnId="{F75E9064-6D80-4260-BB8D-6A71690F1164}">
      <dgm:prSet/>
      <dgm:spPr/>
      <dgm:t>
        <a:bodyPr/>
        <a:lstStyle/>
        <a:p>
          <a:endParaRPr lang="en-US"/>
        </a:p>
      </dgm:t>
    </dgm:pt>
    <dgm:pt modelId="{0F983090-9E53-467A-9310-2A0118DD9CE2}" type="sibTrans" cxnId="{F75E9064-6D80-4260-BB8D-6A71690F1164}">
      <dgm:prSet/>
      <dgm:spPr/>
      <dgm:t>
        <a:bodyPr/>
        <a:lstStyle/>
        <a:p>
          <a:endParaRPr lang="en-US"/>
        </a:p>
      </dgm:t>
    </dgm:pt>
    <dgm:pt modelId="{1CD3D33D-29A7-4F42-8541-2174EDF1C072}">
      <dgm:prSet/>
      <dgm:spPr/>
      <dgm:t>
        <a:bodyPr/>
        <a:lstStyle/>
        <a:p>
          <a:pPr>
            <a:defRPr cap="all"/>
          </a:pPr>
          <a:r>
            <a:rPr lang="en-US"/>
            <a:t>Deployment</a:t>
          </a:r>
        </a:p>
      </dgm:t>
    </dgm:pt>
    <dgm:pt modelId="{216012FA-4B3C-4E00-9B5C-877CE569DC29}" type="parTrans" cxnId="{74E1EC4C-7FD9-4D01-95C0-9473991A48D9}">
      <dgm:prSet/>
      <dgm:spPr/>
      <dgm:t>
        <a:bodyPr/>
        <a:lstStyle/>
        <a:p>
          <a:endParaRPr lang="en-US"/>
        </a:p>
      </dgm:t>
    </dgm:pt>
    <dgm:pt modelId="{0E0BDE04-7901-4444-9E67-95419D6AEC0B}" type="sibTrans" cxnId="{74E1EC4C-7FD9-4D01-95C0-9473991A48D9}">
      <dgm:prSet/>
      <dgm:spPr/>
      <dgm:t>
        <a:bodyPr/>
        <a:lstStyle/>
        <a:p>
          <a:endParaRPr lang="en-US"/>
        </a:p>
      </dgm:t>
    </dgm:pt>
    <dgm:pt modelId="{12C440AB-429A-41F5-AD3E-3BEBF7F6DDB5}" type="pres">
      <dgm:prSet presAssocID="{90699DF0-3B6D-48CF-A0D9-5E1317731307}" presName="root" presStyleCnt="0">
        <dgm:presLayoutVars>
          <dgm:dir/>
          <dgm:resizeHandles val="exact"/>
        </dgm:presLayoutVars>
      </dgm:prSet>
      <dgm:spPr/>
    </dgm:pt>
    <dgm:pt modelId="{BC3B3FA0-079E-471F-B8FD-A23C2EBE10BA}" type="pres">
      <dgm:prSet presAssocID="{A0B02492-9E02-48F1-824F-5E4F4B48DCBA}" presName="compNode" presStyleCnt="0"/>
      <dgm:spPr/>
    </dgm:pt>
    <dgm:pt modelId="{B8B671F1-92B2-4575-B4D2-FE0BD9F7FD0E}" type="pres">
      <dgm:prSet presAssocID="{A0B02492-9E02-48F1-824F-5E4F4B48DCBA}" presName="iconBgRect" presStyleLbl="bgShp" presStyleIdx="0" presStyleCnt="7"/>
      <dgm:spPr/>
    </dgm:pt>
    <dgm:pt modelId="{881016D0-593E-4654-89B3-6B4D6AD17C42}" type="pres">
      <dgm:prSet presAssocID="{A0B02492-9E02-48F1-824F-5E4F4B48DCBA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9EC014D-BD66-4255-8A40-653314C990B2}" type="pres">
      <dgm:prSet presAssocID="{A0B02492-9E02-48F1-824F-5E4F4B48DCBA}" presName="spaceRect" presStyleCnt="0"/>
      <dgm:spPr/>
    </dgm:pt>
    <dgm:pt modelId="{815F60BC-E898-4317-9780-681778EB4EA2}" type="pres">
      <dgm:prSet presAssocID="{A0B02492-9E02-48F1-824F-5E4F4B48DCBA}" presName="textRect" presStyleLbl="revTx" presStyleIdx="0" presStyleCnt="7">
        <dgm:presLayoutVars>
          <dgm:chMax val="1"/>
          <dgm:chPref val="1"/>
        </dgm:presLayoutVars>
      </dgm:prSet>
      <dgm:spPr/>
    </dgm:pt>
    <dgm:pt modelId="{660F4C13-93BB-4CDE-BCF2-314F73C3F633}" type="pres">
      <dgm:prSet presAssocID="{E6DC61B7-E524-43D6-9C4E-99A11B1FE635}" presName="sibTrans" presStyleCnt="0"/>
      <dgm:spPr/>
    </dgm:pt>
    <dgm:pt modelId="{84437F86-F3E8-44DD-941B-B9B6741F23C0}" type="pres">
      <dgm:prSet presAssocID="{616D32A0-9139-4FF8-83B2-A426C5B6A1CA}" presName="compNode" presStyleCnt="0"/>
      <dgm:spPr/>
    </dgm:pt>
    <dgm:pt modelId="{B6439912-AFEE-4CC0-9A7A-2A58D0ECDFB9}" type="pres">
      <dgm:prSet presAssocID="{616D32A0-9139-4FF8-83B2-A426C5B6A1CA}" presName="iconBgRect" presStyleLbl="bgShp" presStyleIdx="1" presStyleCnt="7"/>
      <dgm:spPr/>
    </dgm:pt>
    <dgm:pt modelId="{7C6A1D7D-9033-4520-8D2C-37B9710DCD47}" type="pres">
      <dgm:prSet presAssocID="{616D32A0-9139-4FF8-83B2-A426C5B6A1CA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D2A6378-615E-4656-9BFD-5C902129CE3B}" type="pres">
      <dgm:prSet presAssocID="{616D32A0-9139-4FF8-83B2-A426C5B6A1CA}" presName="spaceRect" presStyleCnt="0"/>
      <dgm:spPr/>
    </dgm:pt>
    <dgm:pt modelId="{AD69E4E9-AD74-4B7F-A869-FC01EC88B9C4}" type="pres">
      <dgm:prSet presAssocID="{616D32A0-9139-4FF8-83B2-A426C5B6A1CA}" presName="textRect" presStyleLbl="revTx" presStyleIdx="1" presStyleCnt="7">
        <dgm:presLayoutVars>
          <dgm:chMax val="1"/>
          <dgm:chPref val="1"/>
        </dgm:presLayoutVars>
      </dgm:prSet>
      <dgm:spPr/>
    </dgm:pt>
    <dgm:pt modelId="{EE5F878F-337D-4D95-AD2A-777F65FC957E}" type="pres">
      <dgm:prSet presAssocID="{DD22CF18-DEBF-4643-858E-83A09DEBDD60}" presName="sibTrans" presStyleCnt="0"/>
      <dgm:spPr/>
    </dgm:pt>
    <dgm:pt modelId="{64037031-7CA0-4C1B-BA69-FFA94A98A984}" type="pres">
      <dgm:prSet presAssocID="{2BEECC6D-1D29-4330-95DF-1D4A548FF266}" presName="compNode" presStyleCnt="0"/>
      <dgm:spPr/>
    </dgm:pt>
    <dgm:pt modelId="{27D739A1-1E82-4DA1-8F72-2F9E234910C5}" type="pres">
      <dgm:prSet presAssocID="{2BEECC6D-1D29-4330-95DF-1D4A548FF266}" presName="iconBgRect" presStyleLbl="bgShp" presStyleIdx="2" presStyleCnt="7"/>
      <dgm:spPr/>
    </dgm:pt>
    <dgm:pt modelId="{B1BDCEB8-ABA6-49A3-BF1A-882855FB8F30}" type="pres">
      <dgm:prSet presAssocID="{2BEECC6D-1D29-4330-95DF-1D4A548FF266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59465458-F191-4F70-B077-291DAB7668CE}" type="pres">
      <dgm:prSet presAssocID="{2BEECC6D-1D29-4330-95DF-1D4A548FF266}" presName="spaceRect" presStyleCnt="0"/>
      <dgm:spPr/>
    </dgm:pt>
    <dgm:pt modelId="{4C4F7B90-8924-436F-97E5-66578081D40B}" type="pres">
      <dgm:prSet presAssocID="{2BEECC6D-1D29-4330-95DF-1D4A548FF266}" presName="textRect" presStyleLbl="revTx" presStyleIdx="2" presStyleCnt="7">
        <dgm:presLayoutVars>
          <dgm:chMax val="1"/>
          <dgm:chPref val="1"/>
        </dgm:presLayoutVars>
      </dgm:prSet>
      <dgm:spPr/>
    </dgm:pt>
    <dgm:pt modelId="{BEC3FB40-9127-4FD2-9D6D-269F6DDE685F}" type="pres">
      <dgm:prSet presAssocID="{9111F5DA-27B6-4689-B446-93C419B01F98}" presName="sibTrans" presStyleCnt="0"/>
      <dgm:spPr/>
    </dgm:pt>
    <dgm:pt modelId="{BC159F86-8E17-4460-B22F-B22D1D907340}" type="pres">
      <dgm:prSet presAssocID="{221C9F6D-7BB6-4B71-98FE-9944AE2259D6}" presName="compNode" presStyleCnt="0"/>
      <dgm:spPr/>
    </dgm:pt>
    <dgm:pt modelId="{6BA253AC-7FD1-47DF-A655-13767C0C8513}" type="pres">
      <dgm:prSet presAssocID="{221C9F6D-7BB6-4B71-98FE-9944AE2259D6}" presName="iconBgRect" presStyleLbl="bgShp" presStyleIdx="3" presStyleCnt="7"/>
      <dgm:spPr/>
    </dgm:pt>
    <dgm:pt modelId="{23EFD950-2A3F-4602-896F-5E85B6A8CBF5}" type="pres">
      <dgm:prSet presAssocID="{221C9F6D-7BB6-4B71-98FE-9944AE2259D6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0A19A6D-8BC2-4050-9695-9A2939EA1E59}" type="pres">
      <dgm:prSet presAssocID="{221C9F6D-7BB6-4B71-98FE-9944AE2259D6}" presName="spaceRect" presStyleCnt="0"/>
      <dgm:spPr/>
    </dgm:pt>
    <dgm:pt modelId="{B11263EA-C79F-4FC7-A862-398610CAE40F}" type="pres">
      <dgm:prSet presAssocID="{221C9F6D-7BB6-4B71-98FE-9944AE2259D6}" presName="textRect" presStyleLbl="revTx" presStyleIdx="3" presStyleCnt="7">
        <dgm:presLayoutVars>
          <dgm:chMax val="1"/>
          <dgm:chPref val="1"/>
        </dgm:presLayoutVars>
      </dgm:prSet>
      <dgm:spPr/>
    </dgm:pt>
    <dgm:pt modelId="{6E5B99C0-A9B6-4216-9C50-35876C74A672}" type="pres">
      <dgm:prSet presAssocID="{707331B8-2DB5-4C44-8869-CAC7BF697657}" presName="sibTrans" presStyleCnt="0"/>
      <dgm:spPr/>
    </dgm:pt>
    <dgm:pt modelId="{FEA4698A-3655-4EE9-8BE7-0CC6EEAC7E6D}" type="pres">
      <dgm:prSet presAssocID="{E047E83B-DA18-4B66-AA96-96098824CF04}" presName="compNode" presStyleCnt="0"/>
      <dgm:spPr/>
    </dgm:pt>
    <dgm:pt modelId="{6A931D5A-55DB-4AA7-8196-436737BBD550}" type="pres">
      <dgm:prSet presAssocID="{E047E83B-DA18-4B66-AA96-96098824CF04}" presName="iconBgRect" presStyleLbl="bgShp" presStyleIdx="4" presStyleCnt="7"/>
      <dgm:spPr/>
    </dgm:pt>
    <dgm:pt modelId="{222751BB-88C7-4278-8A9D-313BEE12E33E}" type="pres">
      <dgm:prSet presAssocID="{E047E83B-DA18-4B66-AA96-96098824CF04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1BC379F6-703E-40FA-91FE-333A5DFFF42C}" type="pres">
      <dgm:prSet presAssocID="{E047E83B-DA18-4B66-AA96-96098824CF04}" presName="spaceRect" presStyleCnt="0"/>
      <dgm:spPr/>
    </dgm:pt>
    <dgm:pt modelId="{94E4CD65-C6B8-41C3-9FAF-B43794F82F6F}" type="pres">
      <dgm:prSet presAssocID="{E047E83B-DA18-4B66-AA96-96098824CF04}" presName="textRect" presStyleLbl="revTx" presStyleIdx="4" presStyleCnt="7">
        <dgm:presLayoutVars>
          <dgm:chMax val="1"/>
          <dgm:chPref val="1"/>
        </dgm:presLayoutVars>
      </dgm:prSet>
      <dgm:spPr/>
    </dgm:pt>
    <dgm:pt modelId="{34CA00F9-E3FB-432D-A152-96C24B5036CF}" type="pres">
      <dgm:prSet presAssocID="{03AFEC9E-8779-4080-890F-ED57F4EC7EA7}" presName="sibTrans" presStyleCnt="0"/>
      <dgm:spPr/>
    </dgm:pt>
    <dgm:pt modelId="{2B6EA9C7-E101-4829-8264-077A3384072E}" type="pres">
      <dgm:prSet presAssocID="{66C02C62-1935-4763-A4F4-314160665DF6}" presName="compNode" presStyleCnt="0"/>
      <dgm:spPr/>
    </dgm:pt>
    <dgm:pt modelId="{8174FF04-75EB-4B6A-A2C7-CBA82157FB50}" type="pres">
      <dgm:prSet presAssocID="{66C02C62-1935-4763-A4F4-314160665DF6}" presName="iconBgRect" presStyleLbl="bgShp" presStyleIdx="5" presStyleCnt="7"/>
      <dgm:spPr/>
    </dgm:pt>
    <dgm:pt modelId="{1EC37CF8-18C4-4920-BE12-08BD37553207}" type="pres">
      <dgm:prSet presAssocID="{66C02C62-1935-4763-A4F4-314160665DF6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5B1DC199-C822-4D64-A6FB-28A94B09D6BA}" type="pres">
      <dgm:prSet presAssocID="{66C02C62-1935-4763-A4F4-314160665DF6}" presName="spaceRect" presStyleCnt="0"/>
      <dgm:spPr/>
    </dgm:pt>
    <dgm:pt modelId="{5EF6B43F-3466-42F4-B0C8-C9C022F4BDEC}" type="pres">
      <dgm:prSet presAssocID="{66C02C62-1935-4763-A4F4-314160665DF6}" presName="textRect" presStyleLbl="revTx" presStyleIdx="5" presStyleCnt="7">
        <dgm:presLayoutVars>
          <dgm:chMax val="1"/>
          <dgm:chPref val="1"/>
        </dgm:presLayoutVars>
      </dgm:prSet>
      <dgm:spPr/>
    </dgm:pt>
    <dgm:pt modelId="{D10CF9EA-DD16-4663-84C9-EFF63C2A931E}" type="pres">
      <dgm:prSet presAssocID="{0F983090-9E53-467A-9310-2A0118DD9CE2}" presName="sibTrans" presStyleCnt="0"/>
      <dgm:spPr/>
    </dgm:pt>
    <dgm:pt modelId="{53A748F3-6E75-4FE5-9328-D1FA7ACE5C78}" type="pres">
      <dgm:prSet presAssocID="{1CD3D33D-29A7-4F42-8541-2174EDF1C072}" presName="compNode" presStyleCnt="0"/>
      <dgm:spPr/>
    </dgm:pt>
    <dgm:pt modelId="{08B66D76-6389-467D-B870-AFC043447EFB}" type="pres">
      <dgm:prSet presAssocID="{1CD3D33D-29A7-4F42-8541-2174EDF1C072}" presName="iconBgRect" presStyleLbl="bgShp" presStyleIdx="6" presStyleCnt="7"/>
      <dgm:spPr/>
    </dgm:pt>
    <dgm:pt modelId="{FFAED173-3690-4AAF-8ACF-6EC9A5B6AB5A}" type="pres">
      <dgm:prSet presAssocID="{1CD3D33D-29A7-4F42-8541-2174EDF1C072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45F5C0C-191C-4DD7-98A2-CBC5DC1128E8}" type="pres">
      <dgm:prSet presAssocID="{1CD3D33D-29A7-4F42-8541-2174EDF1C072}" presName="spaceRect" presStyleCnt="0"/>
      <dgm:spPr/>
    </dgm:pt>
    <dgm:pt modelId="{944F25AB-0FF2-4C45-A2C9-CB7BB5CE7E35}" type="pres">
      <dgm:prSet presAssocID="{1CD3D33D-29A7-4F42-8541-2174EDF1C072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79481F23-D18C-45EF-B44B-0D382A8D87BA}" srcId="{90699DF0-3B6D-48CF-A0D9-5E1317731307}" destId="{221C9F6D-7BB6-4B71-98FE-9944AE2259D6}" srcOrd="3" destOrd="0" parTransId="{F5DE52AF-C29C-46A4-8FF8-D4F5F13AD970}" sibTransId="{707331B8-2DB5-4C44-8869-CAC7BF697657}"/>
    <dgm:cxn modelId="{15C24B2D-C0DC-4F3A-9E4F-9274FF966070}" type="presOf" srcId="{221C9F6D-7BB6-4B71-98FE-9944AE2259D6}" destId="{B11263EA-C79F-4FC7-A862-398610CAE40F}" srcOrd="0" destOrd="0" presId="urn:microsoft.com/office/officeart/2018/5/layout/IconCircleLabelList"/>
    <dgm:cxn modelId="{F75E9064-6D80-4260-BB8D-6A71690F1164}" srcId="{90699DF0-3B6D-48CF-A0D9-5E1317731307}" destId="{66C02C62-1935-4763-A4F4-314160665DF6}" srcOrd="5" destOrd="0" parTransId="{676C47D5-5CE7-4420-B049-0077FCD8096B}" sibTransId="{0F983090-9E53-467A-9310-2A0118DD9CE2}"/>
    <dgm:cxn modelId="{411F0D45-3762-452F-9677-110333C6BECF}" type="presOf" srcId="{1CD3D33D-29A7-4F42-8541-2174EDF1C072}" destId="{944F25AB-0FF2-4C45-A2C9-CB7BB5CE7E35}" srcOrd="0" destOrd="0" presId="urn:microsoft.com/office/officeart/2018/5/layout/IconCircleLabelList"/>
    <dgm:cxn modelId="{74E1EC4C-7FD9-4D01-95C0-9473991A48D9}" srcId="{90699DF0-3B6D-48CF-A0D9-5E1317731307}" destId="{1CD3D33D-29A7-4F42-8541-2174EDF1C072}" srcOrd="6" destOrd="0" parTransId="{216012FA-4B3C-4E00-9B5C-877CE569DC29}" sibTransId="{0E0BDE04-7901-4444-9E67-95419D6AEC0B}"/>
    <dgm:cxn modelId="{7B06B252-A644-4101-90C8-A94C50B740A0}" srcId="{90699DF0-3B6D-48CF-A0D9-5E1317731307}" destId="{616D32A0-9139-4FF8-83B2-A426C5B6A1CA}" srcOrd="1" destOrd="0" parTransId="{FCB24742-5966-47F2-AA1E-4C32628AF8BE}" sibTransId="{DD22CF18-DEBF-4643-858E-83A09DEBDD60}"/>
    <dgm:cxn modelId="{DBDC417C-9B11-41B5-B8AF-F80065789838}" type="presOf" srcId="{A0B02492-9E02-48F1-824F-5E4F4B48DCBA}" destId="{815F60BC-E898-4317-9780-681778EB4EA2}" srcOrd="0" destOrd="0" presId="urn:microsoft.com/office/officeart/2018/5/layout/IconCircleLabelList"/>
    <dgm:cxn modelId="{0E670F81-4BCA-434E-B7D2-E7A3E805EDC3}" srcId="{90699DF0-3B6D-48CF-A0D9-5E1317731307}" destId="{2BEECC6D-1D29-4330-95DF-1D4A548FF266}" srcOrd="2" destOrd="0" parTransId="{26FB2F03-4AB9-4B99-A665-E479F1DA64CC}" sibTransId="{9111F5DA-27B6-4689-B446-93C419B01F98}"/>
    <dgm:cxn modelId="{B3FD4183-3088-44E9-9B26-3FDF1ACCCB8C}" type="presOf" srcId="{2BEECC6D-1D29-4330-95DF-1D4A548FF266}" destId="{4C4F7B90-8924-436F-97E5-66578081D40B}" srcOrd="0" destOrd="0" presId="urn:microsoft.com/office/officeart/2018/5/layout/IconCircleLabelList"/>
    <dgm:cxn modelId="{BB9BF488-2EA2-4753-8A30-6F55BAA4CE78}" type="presOf" srcId="{66C02C62-1935-4763-A4F4-314160665DF6}" destId="{5EF6B43F-3466-42F4-B0C8-C9C022F4BDEC}" srcOrd="0" destOrd="0" presId="urn:microsoft.com/office/officeart/2018/5/layout/IconCircleLabelList"/>
    <dgm:cxn modelId="{3CBF779C-20D2-44AD-A514-6ACDEBDDA598}" type="presOf" srcId="{90699DF0-3B6D-48CF-A0D9-5E1317731307}" destId="{12C440AB-429A-41F5-AD3E-3BEBF7F6DDB5}" srcOrd="0" destOrd="0" presId="urn:microsoft.com/office/officeart/2018/5/layout/IconCircleLabelList"/>
    <dgm:cxn modelId="{011117B2-0E8C-435E-880C-8C55E43E723D}" type="presOf" srcId="{616D32A0-9139-4FF8-83B2-A426C5B6A1CA}" destId="{AD69E4E9-AD74-4B7F-A869-FC01EC88B9C4}" srcOrd="0" destOrd="0" presId="urn:microsoft.com/office/officeart/2018/5/layout/IconCircleLabelList"/>
    <dgm:cxn modelId="{02D726BE-6117-41E9-AEC9-5AD3E1E8FBEE}" srcId="{90699DF0-3B6D-48CF-A0D9-5E1317731307}" destId="{E047E83B-DA18-4B66-AA96-96098824CF04}" srcOrd="4" destOrd="0" parTransId="{9FC90A5C-515D-4649-80B0-E51FC6D023DF}" sibTransId="{03AFEC9E-8779-4080-890F-ED57F4EC7EA7}"/>
    <dgm:cxn modelId="{C78FA0EF-2814-4AEF-BEFA-83A511ABD47E}" srcId="{90699DF0-3B6D-48CF-A0D9-5E1317731307}" destId="{A0B02492-9E02-48F1-824F-5E4F4B48DCBA}" srcOrd="0" destOrd="0" parTransId="{380F9C03-59D5-41E6-A614-9EA03BEAFAF0}" sibTransId="{E6DC61B7-E524-43D6-9C4E-99A11B1FE635}"/>
    <dgm:cxn modelId="{761E7FF4-E799-46AB-9AD6-ABE3B8FF7B8B}" type="presOf" srcId="{E047E83B-DA18-4B66-AA96-96098824CF04}" destId="{94E4CD65-C6B8-41C3-9FAF-B43794F82F6F}" srcOrd="0" destOrd="0" presId="urn:microsoft.com/office/officeart/2018/5/layout/IconCircleLabelList"/>
    <dgm:cxn modelId="{49C7ACDD-AE0A-4C75-A890-9F330302083B}" type="presParOf" srcId="{12C440AB-429A-41F5-AD3E-3BEBF7F6DDB5}" destId="{BC3B3FA0-079E-471F-B8FD-A23C2EBE10BA}" srcOrd="0" destOrd="0" presId="urn:microsoft.com/office/officeart/2018/5/layout/IconCircleLabelList"/>
    <dgm:cxn modelId="{2D733CCC-F422-407E-8AE6-BE8630E79013}" type="presParOf" srcId="{BC3B3FA0-079E-471F-B8FD-A23C2EBE10BA}" destId="{B8B671F1-92B2-4575-B4D2-FE0BD9F7FD0E}" srcOrd="0" destOrd="0" presId="urn:microsoft.com/office/officeart/2018/5/layout/IconCircleLabelList"/>
    <dgm:cxn modelId="{55140F59-D3C9-46A1-884E-18940C4C68EC}" type="presParOf" srcId="{BC3B3FA0-079E-471F-B8FD-A23C2EBE10BA}" destId="{881016D0-593E-4654-89B3-6B4D6AD17C42}" srcOrd="1" destOrd="0" presId="urn:microsoft.com/office/officeart/2018/5/layout/IconCircleLabelList"/>
    <dgm:cxn modelId="{A8891280-ABE6-4BA6-B02C-F9A0F2F6E282}" type="presParOf" srcId="{BC3B3FA0-079E-471F-B8FD-A23C2EBE10BA}" destId="{E9EC014D-BD66-4255-8A40-653314C990B2}" srcOrd="2" destOrd="0" presId="urn:microsoft.com/office/officeart/2018/5/layout/IconCircleLabelList"/>
    <dgm:cxn modelId="{04BD72E1-0911-42D9-B405-BE2052ACF138}" type="presParOf" srcId="{BC3B3FA0-079E-471F-B8FD-A23C2EBE10BA}" destId="{815F60BC-E898-4317-9780-681778EB4EA2}" srcOrd="3" destOrd="0" presId="urn:microsoft.com/office/officeart/2018/5/layout/IconCircleLabelList"/>
    <dgm:cxn modelId="{64C179D5-C9EE-4DD7-A9D0-51511652B09B}" type="presParOf" srcId="{12C440AB-429A-41F5-AD3E-3BEBF7F6DDB5}" destId="{660F4C13-93BB-4CDE-BCF2-314F73C3F633}" srcOrd="1" destOrd="0" presId="urn:microsoft.com/office/officeart/2018/5/layout/IconCircleLabelList"/>
    <dgm:cxn modelId="{8BB65A95-4A96-4249-84FC-3732B49A2DB9}" type="presParOf" srcId="{12C440AB-429A-41F5-AD3E-3BEBF7F6DDB5}" destId="{84437F86-F3E8-44DD-941B-B9B6741F23C0}" srcOrd="2" destOrd="0" presId="urn:microsoft.com/office/officeart/2018/5/layout/IconCircleLabelList"/>
    <dgm:cxn modelId="{5A476ADC-9367-42DC-BCB8-CE9AE1F05D84}" type="presParOf" srcId="{84437F86-F3E8-44DD-941B-B9B6741F23C0}" destId="{B6439912-AFEE-4CC0-9A7A-2A58D0ECDFB9}" srcOrd="0" destOrd="0" presId="urn:microsoft.com/office/officeart/2018/5/layout/IconCircleLabelList"/>
    <dgm:cxn modelId="{70CBA4DA-3608-4EF7-A7C1-590771E1EDA5}" type="presParOf" srcId="{84437F86-F3E8-44DD-941B-B9B6741F23C0}" destId="{7C6A1D7D-9033-4520-8D2C-37B9710DCD47}" srcOrd="1" destOrd="0" presId="urn:microsoft.com/office/officeart/2018/5/layout/IconCircleLabelList"/>
    <dgm:cxn modelId="{A2F653E0-126B-4772-84C0-5AF20000C749}" type="presParOf" srcId="{84437F86-F3E8-44DD-941B-B9B6741F23C0}" destId="{DD2A6378-615E-4656-9BFD-5C902129CE3B}" srcOrd="2" destOrd="0" presId="urn:microsoft.com/office/officeart/2018/5/layout/IconCircleLabelList"/>
    <dgm:cxn modelId="{F465124D-C863-41D5-8394-B5F6EE81D9C2}" type="presParOf" srcId="{84437F86-F3E8-44DD-941B-B9B6741F23C0}" destId="{AD69E4E9-AD74-4B7F-A869-FC01EC88B9C4}" srcOrd="3" destOrd="0" presId="urn:microsoft.com/office/officeart/2018/5/layout/IconCircleLabelList"/>
    <dgm:cxn modelId="{95278231-ABC8-44C5-A375-FB4600171C11}" type="presParOf" srcId="{12C440AB-429A-41F5-AD3E-3BEBF7F6DDB5}" destId="{EE5F878F-337D-4D95-AD2A-777F65FC957E}" srcOrd="3" destOrd="0" presId="urn:microsoft.com/office/officeart/2018/5/layout/IconCircleLabelList"/>
    <dgm:cxn modelId="{353790CD-0A9B-4512-B4DE-D942D1DD72E1}" type="presParOf" srcId="{12C440AB-429A-41F5-AD3E-3BEBF7F6DDB5}" destId="{64037031-7CA0-4C1B-BA69-FFA94A98A984}" srcOrd="4" destOrd="0" presId="urn:microsoft.com/office/officeart/2018/5/layout/IconCircleLabelList"/>
    <dgm:cxn modelId="{CC7AF59C-1E92-4F8E-9D18-3FC8346BC661}" type="presParOf" srcId="{64037031-7CA0-4C1B-BA69-FFA94A98A984}" destId="{27D739A1-1E82-4DA1-8F72-2F9E234910C5}" srcOrd="0" destOrd="0" presId="urn:microsoft.com/office/officeart/2018/5/layout/IconCircleLabelList"/>
    <dgm:cxn modelId="{7672552C-B23D-489B-9B3C-F9B958F85FE9}" type="presParOf" srcId="{64037031-7CA0-4C1B-BA69-FFA94A98A984}" destId="{B1BDCEB8-ABA6-49A3-BF1A-882855FB8F30}" srcOrd="1" destOrd="0" presId="urn:microsoft.com/office/officeart/2018/5/layout/IconCircleLabelList"/>
    <dgm:cxn modelId="{90F2D8C0-68F7-47C3-9C4C-EA6B022306DC}" type="presParOf" srcId="{64037031-7CA0-4C1B-BA69-FFA94A98A984}" destId="{59465458-F191-4F70-B077-291DAB7668CE}" srcOrd="2" destOrd="0" presId="urn:microsoft.com/office/officeart/2018/5/layout/IconCircleLabelList"/>
    <dgm:cxn modelId="{9130E143-B66B-41C4-9AE6-8C5E66F7E012}" type="presParOf" srcId="{64037031-7CA0-4C1B-BA69-FFA94A98A984}" destId="{4C4F7B90-8924-436F-97E5-66578081D40B}" srcOrd="3" destOrd="0" presId="urn:microsoft.com/office/officeart/2018/5/layout/IconCircleLabelList"/>
    <dgm:cxn modelId="{7F12D934-B17D-466D-AB2B-1AA62EAE4D11}" type="presParOf" srcId="{12C440AB-429A-41F5-AD3E-3BEBF7F6DDB5}" destId="{BEC3FB40-9127-4FD2-9D6D-269F6DDE685F}" srcOrd="5" destOrd="0" presId="urn:microsoft.com/office/officeart/2018/5/layout/IconCircleLabelList"/>
    <dgm:cxn modelId="{0E71D341-82CC-4435-BE0D-51F185D2571F}" type="presParOf" srcId="{12C440AB-429A-41F5-AD3E-3BEBF7F6DDB5}" destId="{BC159F86-8E17-4460-B22F-B22D1D907340}" srcOrd="6" destOrd="0" presId="urn:microsoft.com/office/officeart/2018/5/layout/IconCircleLabelList"/>
    <dgm:cxn modelId="{243B522D-0E43-4CB8-888E-A44E2C510F73}" type="presParOf" srcId="{BC159F86-8E17-4460-B22F-B22D1D907340}" destId="{6BA253AC-7FD1-47DF-A655-13767C0C8513}" srcOrd="0" destOrd="0" presId="urn:microsoft.com/office/officeart/2018/5/layout/IconCircleLabelList"/>
    <dgm:cxn modelId="{2E934847-B908-44D5-8F1E-78EB57A73E37}" type="presParOf" srcId="{BC159F86-8E17-4460-B22F-B22D1D907340}" destId="{23EFD950-2A3F-4602-896F-5E85B6A8CBF5}" srcOrd="1" destOrd="0" presId="urn:microsoft.com/office/officeart/2018/5/layout/IconCircleLabelList"/>
    <dgm:cxn modelId="{2F8B59FA-CBB1-4138-BFCE-3220864B5D2B}" type="presParOf" srcId="{BC159F86-8E17-4460-B22F-B22D1D907340}" destId="{90A19A6D-8BC2-4050-9695-9A2939EA1E59}" srcOrd="2" destOrd="0" presId="urn:microsoft.com/office/officeart/2018/5/layout/IconCircleLabelList"/>
    <dgm:cxn modelId="{1AE869B4-B95B-4499-B706-0B4CF22F93CD}" type="presParOf" srcId="{BC159F86-8E17-4460-B22F-B22D1D907340}" destId="{B11263EA-C79F-4FC7-A862-398610CAE40F}" srcOrd="3" destOrd="0" presId="urn:microsoft.com/office/officeart/2018/5/layout/IconCircleLabelList"/>
    <dgm:cxn modelId="{5F28D277-63BB-43DF-958A-4231F60D5D66}" type="presParOf" srcId="{12C440AB-429A-41F5-AD3E-3BEBF7F6DDB5}" destId="{6E5B99C0-A9B6-4216-9C50-35876C74A672}" srcOrd="7" destOrd="0" presId="urn:microsoft.com/office/officeart/2018/5/layout/IconCircleLabelList"/>
    <dgm:cxn modelId="{AD84E6DA-FB69-4AC0-8695-95C3C22B9DF6}" type="presParOf" srcId="{12C440AB-429A-41F5-AD3E-3BEBF7F6DDB5}" destId="{FEA4698A-3655-4EE9-8BE7-0CC6EEAC7E6D}" srcOrd="8" destOrd="0" presId="urn:microsoft.com/office/officeart/2018/5/layout/IconCircleLabelList"/>
    <dgm:cxn modelId="{D3FA2912-11D6-405C-A4E8-5A2C8615B134}" type="presParOf" srcId="{FEA4698A-3655-4EE9-8BE7-0CC6EEAC7E6D}" destId="{6A931D5A-55DB-4AA7-8196-436737BBD550}" srcOrd="0" destOrd="0" presId="urn:microsoft.com/office/officeart/2018/5/layout/IconCircleLabelList"/>
    <dgm:cxn modelId="{A4A9C241-41D3-4CC9-A8A4-9664D0E0792B}" type="presParOf" srcId="{FEA4698A-3655-4EE9-8BE7-0CC6EEAC7E6D}" destId="{222751BB-88C7-4278-8A9D-313BEE12E33E}" srcOrd="1" destOrd="0" presId="urn:microsoft.com/office/officeart/2018/5/layout/IconCircleLabelList"/>
    <dgm:cxn modelId="{B1257291-D795-4C39-9270-CBD8B2858821}" type="presParOf" srcId="{FEA4698A-3655-4EE9-8BE7-0CC6EEAC7E6D}" destId="{1BC379F6-703E-40FA-91FE-333A5DFFF42C}" srcOrd="2" destOrd="0" presId="urn:microsoft.com/office/officeart/2018/5/layout/IconCircleLabelList"/>
    <dgm:cxn modelId="{73678F36-BE95-42DB-8AE5-A6346B8E46B6}" type="presParOf" srcId="{FEA4698A-3655-4EE9-8BE7-0CC6EEAC7E6D}" destId="{94E4CD65-C6B8-41C3-9FAF-B43794F82F6F}" srcOrd="3" destOrd="0" presId="urn:microsoft.com/office/officeart/2018/5/layout/IconCircleLabelList"/>
    <dgm:cxn modelId="{E24D1DEC-4B5C-4ED0-80B2-39E8B60471C0}" type="presParOf" srcId="{12C440AB-429A-41F5-AD3E-3BEBF7F6DDB5}" destId="{34CA00F9-E3FB-432D-A152-96C24B5036CF}" srcOrd="9" destOrd="0" presId="urn:microsoft.com/office/officeart/2018/5/layout/IconCircleLabelList"/>
    <dgm:cxn modelId="{75D44F3C-9FB0-4B12-A034-D3A6A86FB859}" type="presParOf" srcId="{12C440AB-429A-41F5-AD3E-3BEBF7F6DDB5}" destId="{2B6EA9C7-E101-4829-8264-077A3384072E}" srcOrd="10" destOrd="0" presId="urn:microsoft.com/office/officeart/2018/5/layout/IconCircleLabelList"/>
    <dgm:cxn modelId="{0AF16D5E-DDF8-4577-945C-E432CDEC7329}" type="presParOf" srcId="{2B6EA9C7-E101-4829-8264-077A3384072E}" destId="{8174FF04-75EB-4B6A-A2C7-CBA82157FB50}" srcOrd="0" destOrd="0" presId="urn:microsoft.com/office/officeart/2018/5/layout/IconCircleLabelList"/>
    <dgm:cxn modelId="{552255A6-B391-4901-9408-FA863D142B37}" type="presParOf" srcId="{2B6EA9C7-E101-4829-8264-077A3384072E}" destId="{1EC37CF8-18C4-4920-BE12-08BD37553207}" srcOrd="1" destOrd="0" presId="urn:microsoft.com/office/officeart/2018/5/layout/IconCircleLabelList"/>
    <dgm:cxn modelId="{DE510A0A-C910-4444-9560-C81AFB50E7B9}" type="presParOf" srcId="{2B6EA9C7-E101-4829-8264-077A3384072E}" destId="{5B1DC199-C822-4D64-A6FB-28A94B09D6BA}" srcOrd="2" destOrd="0" presId="urn:microsoft.com/office/officeart/2018/5/layout/IconCircleLabelList"/>
    <dgm:cxn modelId="{FBE717EE-6AD8-4C88-A8A1-B0F8095340C3}" type="presParOf" srcId="{2B6EA9C7-E101-4829-8264-077A3384072E}" destId="{5EF6B43F-3466-42F4-B0C8-C9C022F4BDEC}" srcOrd="3" destOrd="0" presId="urn:microsoft.com/office/officeart/2018/5/layout/IconCircleLabelList"/>
    <dgm:cxn modelId="{DBE04BFF-1EBB-48FA-A808-4FC74F773855}" type="presParOf" srcId="{12C440AB-429A-41F5-AD3E-3BEBF7F6DDB5}" destId="{D10CF9EA-DD16-4663-84C9-EFF63C2A931E}" srcOrd="11" destOrd="0" presId="urn:microsoft.com/office/officeart/2018/5/layout/IconCircleLabelList"/>
    <dgm:cxn modelId="{2C06D915-5307-4FEC-9B86-9A1C81953971}" type="presParOf" srcId="{12C440AB-429A-41F5-AD3E-3BEBF7F6DDB5}" destId="{53A748F3-6E75-4FE5-9328-D1FA7ACE5C78}" srcOrd="12" destOrd="0" presId="urn:microsoft.com/office/officeart/2018/5/layout/IconCircleLabelList"/>
    <dgm:cxn modelId="{85E3E020-02AE-42FA-A561-8CCE51092F24}" type="presParOf" srcId="{53A748F3-6E75-4FE5-9328-D1FA7ACE5C78}" destId="{08B66D76-6389-467D-B870-AFC043447EFB}" srcOrd="0" destOrd="0" presId="urn:microsoft.com/office/officeart/2018/5/layout/IconCircleLabelList"/>
    <dgm:cxn modelId="{E264AFCB-0E65-4513-BD2E-A7F094B2D787}" type="presParOf" srcId="{53A748F3-6E75-4FE5-9328-D1FA7ACE5C78}" destId="{FFAED173-3690-4AAF-8ACF-6EC9A5B6AB5A}" srcOrd="1" destOrd="0" presId="urn:microsoft.com/office/officeart/2018/5/layout/IconCircleLabelList"/>
    <dgm:cxn modelId="{856AB1E1-BB69-48C3-A488-1272A6F06DB7}" type="presParOf" srcId="{53A748F3-6E75-4FE5-9328-D1FA7ACE5C78}" destId="{345F5C0C-191C-4DD7-98A2-CBC5DC1128E8}" srcOrd="2" destOrd="0" presId="urn:microsoft.com/office/officeart/2018/5/layout/IconCircleLabelList"/>
    <dgm:cxn modelId="{F8B1B40B-55EE-4D22-BF09-899B03E9E40C}" type="presParOf" srcId="{53A748F3-6E75-4FE5-9328-D1FA7ACE5C78}" destId="{944F25AB-0FF2-4C45-A2C9-CB7BB5CE7E3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191291-8E47-4ED0-8237-A68FDB3DCA81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561C088-DCE1-460E-AD2C-28F6158FB138}">
      <dgm:prSet/>
      <dgm:spPr/>
      <dgm:t>
        <a:bodyPr/>
        <a:lstStyle/>
        <a:p>
          <a:r>
            <a:rPr lang="en-US" dirty="0"/>
            <a:t>Univariate Analysis</a:t>
          </a:r>
        </a:p>
      </dgm:t>
    </dgm:pt>
    <dgm:pt modelId="{D8567112-5F78-4414-852E-40E246EBB406}" type="parTrans" cxnId="{21B468B1-565F-446B-B4DD-0B2D8FB231C9}">
      <dgm:prSet/>
      <dgm:spPr/>
      <dgm:t>
        <a:bodyPr/>
        <a:lstStyle/>
        <a:p>
          <a:endParaRPr lang="en-US"/>
        </a:p>
      </dgm:t>
    </dgm:pt>
    <dgm:pt modelId="{C98D1012-DBB5-4EF0-98D6-F71728E2BBAF}" type="sibTrans" cxnId="{21B468B1-565F-446B-B4DD-0B2D8FB231C9}">
      <dgm:prSet/>
      <dgm:spPr/>
      <dgm:t>
        <a:bodyPr/>
        <a:lstStyle/>
        <a:p>
          <a:endParaRPr lang="en-US"/>
        </a:p>
      </dgm:t>
    </dgm:pt>
    <dgm:pt modelId="{7C5B2585-2368-4FE6-827D-0521726B8B8A}">
      <dgm:prSet/>
      <dgm:spPr/>
      <dgm:t>
        <a:bodyPr/>
        <a:lstStyle/>
        <a:p>
          <a:r>
            <a:rPr lang="en-US" dirty="0"/>
            <a:t>Bivariate Analysis</a:t>
          </a:r>
        </a:p>
      </dgm:t>
    </dgm:pt>
    <dgm:pt modelId="{FE8B07C4-54B7-413D-8090-06113D4F4D4E}" type="parTrans" cxnId="{9BECD101-BC83-456F-A842-8CAF6C9BE2A6}">
      <dgm:prSet/>
      <dgm:spPr/>
      <dgm:t>
        <a:bodyPr/>
        <a:lstStyle/>
        <a:p>
          <a:endParaRPr lang="en-US"/>
        </a:p>
      </dgm:t>
    </dgm:pt>
    <dgm:pt modelId="{CC0C0F87-DAF8-4A66-8FB6-81B93BA6AD70}" type="sibTrans" cxnId="{9BECD101-BC83-456F-A842-8CAF6C9BE2A6}">
      <dgm:prSet/>
      <dgm:spPr/>
      <dgm:t>
        <a:bodyPr/>
        <a:lstStyle/>
        <a:p>
          <a:endParaRPr lang="en-US"/>
        </a:p>
      </dgm:t>
    </dgm:pt>
    <dgm:pt modelId="{8F26F83A-771A-4BD4-B89B-AA3390954F94}">
      <dgm:prSet/>
      <dgm:spPr/>
      <dgm:t>
        <a:bodyPr/>
        <a:lstStyle/>
        <a:p>
          <a:r>
            <a:rPr lang="en-US" dirty="0"/>
            <a:t>Multivariate Analysis</a:t>
          </a:r>
        </a:p>
      </dgm:t>
    </dgm:pt>
    <dgm:pt modelId="{2C41597C-E7DB-4554-8EDC-99A0D8219795}" type="parTrans" cxnId="{3286C87B-F1D3-43F1-9796-8073AA6034A6}">
      <dgm:prSet/>
      <dgm:spPr/>
      <dgm:t>
        <a:bodyPr/>
        <a:lstStyle/>
        <a:p>
          <a:endParaRPr lang="en-US"/>
        </a:p>
      </dgm:t>
    </dgm:pt>
    <dgm:pt modelId="{6409976B-FFAB-4EAD-92C6-D73FD33454A6}" type="sibTrans" cxnId="{3286C87B-F1D3-43F1-9796-8073AA6034A6}">
      <dgm:prSet/>
      <dgm:spPr/>
      <dgm:t>
        <a:bodyPr/>
        <a:lstStyle/>
        <a:p>
          <a:endParaRPr lang="en-US"/>
        </a:p>
      </dgm:t>
    </dgm:pt>
    <dgm:pt modelId="{C67AF95F-06AB-4D97-85A8-842BDC2E7C71}" type="pres">
      <dgm:prSet presAssocID="{67191291-8E47-4ED0-8237-A68FDB3DCA81}" presName="linear" presStyleCnt="0">
        <dgm:presLayoutVars>
          <dgm:animLvl val="lvl"/>
          <dgm:resizeHandles val="exact"/>
        </dgm:presLayoutVars>
      </dgm:prSet>
      <dgm:spPr/>
    </dgm:pt>
    <dgm:pt modelId="{91A65DD7-E415-4713-8FB7-872EAAA307C3}" type="pres">
      <dgm:prSet presAssocID="{A561C088-DCE1-460E-AD2C-28F6158FB13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8176F35-3ED4-470D-80D7-C2221367F964}" type="pres">
      <dgm:prSet presAssocID="{C98D1012-DBB5-4EF0-98D6-F71728E2BBAF}" presName="spacer" presStyleCnt="0"/>
      <dgm:spPr/>
    </dgm:pt>
    <dgm:pt modelId="{8DD6491F-ED83-4250-82B3-36080BFAB628}" type="pres">
      <dgm:prSet presAssocID="{7C5B2585-2368-4FE6-827D-0521726B8B8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A923B7C-CDB7-4937-A066-975DB48BAC8A}" type="pres">
      <dgm:prSet presAssocID="{CC0C0F87-DAF8-4A66-8FB6-81B93BA6AD70}" presName="spacer" presStyleCnt="0"/>
      <dgm:spPr/>
    </dgm:pt>
    <dgm:pt modelId="{2626B3FA-1C1A-448F-A37B-F173B54D2976}" type="pres">
      <dgm:prSet presAssocID="{8F26F83A-771A-4BD4-B89B-AA3390954F94}" presName="parentText" presStyleLbl="node1" presStyleIdx="2" presStyleCnt="3" custLinFactNeighborX="-68" custLinFactNeighborY="-9257">
        <dgm:presLayoutVars>
          <dgm:chMax val="0"/>
          <dgm:bulletEnabled val="1"/>
        </dgm:presLayoutVars>
      </dgm:prSet>
      <dgm:spPr/>
    </dgm:pt>
  </dgm:ptLst>
  <dgm:cxnLst>
    <dgm:cxn modelId="{9BECD101-BC83-456F-A842-8CAF6C9BE2A6}" srcId="{67191291-8E47-4ED0-8237-A68FDB3DCA81}" destId="{7C5B2585-2368-4FE6-827D-0521726B8B8A}" srcOrd="1" destOrd="0" parTransId="{FE8B07C4-54B7-413D-8090-06113D4F4D4E}" sibTransId="{CC0C0F87-DAF8-4A66-8FB6-81B93BA6AD70}"/>
    <dgm:cxn modelId="{D8847F48-EF8D-4AAC-A5BF-7CD8C2353A01}" type="presOf" srcId="{A561C088-DCE1-460E-AD2C-28F6158FB138}" destId="{91A65DD7-E415-4713-8FB7-872EAAA307C3}" srcOrd="0" destOrd="0" presId="urn:microsoft.com/office/officeart/2005/8/layout/vList2"/>
    <dgm:cxn modelId="{3286C87B-F1D3-43F1-9796-8073AA6034A6}" srcId="{67191291-8E47-4ED0-8237-A68FDB3DCA81}" destId="{8F26F83A-771A-4BD4-B89B-AA3390954F94}" srcOrd="2" destOrd="0" parTransId="{2C41597C-E7DB-4554-8EDC-99A0D8219795}" sibTransId="{6409976B-FFAB-4EAD-92C6-D73FD33454A6}"/>
    <dgm:cxn modelId="{B7E1B885-1BAE-480A-AF03-C5B5A5333BAB}" type="presOf" srcId="{7C5B2585-2368-4FE6-827D-0521726B8B8A}" destId="{8DD6491F-ED83-4250-82B3-36080BFAB628}" srcOrd="0" destOrd="0" presId="urn:microsoft.com/office/officeart/2005/8/layout/vList2"/>
    <dgm:cxn modelId="{7958CEAD-6DAE-44DE-9402-F342C28D743E}" type="presOf" srcId="{67191291-8E47-4ED0-8237-A68FDB3DCA81}" destId="{C67AF95F-06AB-4D97-85A8-842BDC2E7C71}" srcOrd="0" destOrd="0" presId="urn:microsoft.com/office/officeart/2005/8/layout/vList2"/>
    <dgm:cxn modelId="{21B468B1-565F-446B-B4DD-0B2D8FB231C9}" srcId="{67191291-8E47-4ED0-8237-A68FDB3DCA81}" destId="{A561C088-DCE1-460E-AD2C-28F6158FB138}" srcOrd="0" destOrd="0" parTransId="{D8567112-5F78-4414-852E-40E246EBB406}" sibTransId="{C98D1012-DBB5-4EF0-98D6-F71728E2BBAF}"/>
    <dgm:cxn modelId="{D4A438B7-7B80-4050-B463-53F03CA28548}" type="presOf" srcId="{8F26F83A-771A-4BD4-B89B-AA3390954F94}" destId="{2626B3FA-1C1A-448F-A37B-F173B54D2976}" srcOrd="0" destOrd="0" presId="urn:microsoft.com/office/officeart/2005/8/layout/vList2"/>
    <dgm:cxn modelId="{31E073E6-6F05-4BF9-A79B-0B11CC39B55C}" type="presParOf" srcId="{C67AF95F-06AB-4D97-85A8-842BDC2E7C71}" destId="{91A65DD7-E415-4713-8FB7-872EAAA307C3}" srcOrd="0" destOrd="0" presId="urn:microsoft.com/office/officeart/2005/8/layout/vList2"/>
    <dgm:cxn modelId="{382C0C6B-1A9A-43A6-A71C-12A0C61FD5C6}" type="presParOf" srcId="{C67AF95F-06AB-4D97-85A8-842BDC2E7C71}" destId="{78176F35-3ED4-470D-80D7-C2221367F964}" srcOrd="1" destOrd="0" presId="urn:microsoft.com/office/officeart/2005/8/layout/vList2"/>
    <dgm:cxn modelId="{C1CA8841-ECE2-47E3-B65B-E2B7A039F9A3}" type="presParOf" srcId="{C67AF95F-06AB-4D97-85A8-842BDC2E7C71}" destId="{8DD6491F-ED83-4250-82B3-36080BFAB628}" srcOrd="2" destOrd="0" presId="urn:microsoft.com/office/officeart/2005/8/layout/vList2"/>
    <dgm:cxn modelId="{F6FC0036-3CFE-48FE-9B7C-4DF3661A84CC}" type="presParOf" srcId="{C67AF95F-06AB-4D97-85A8-842BDC2E7C71}" destId="{EA923B7C-CDB7-4937-A066-975DB48BAC8A}" srcOrd="3" destOrd="0" presId="urn:microsoft.com/office/officeart/2005/8/layout/vList2"/>
    <dgm:cxn modelId="{EAFB2B4D-A4EB-4A3C-8E1F-AA053986E546}" type="presParOf" srcId="{C67AF95F-06AB-4D97-85A8-842BDC2E7C71}" destId="{2626B3FA-1C1A-448F-A37B-F173B54D297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7191291-8E47-4ED0-8237-A68FDB3DCA81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561C088-DCE1-460E-AD2C-28F6158FB138}">
      <dgm:prSet/>
      <dgm:spPr/>
      <dgm:t>
        <a:bodyPr/>
        <a:lstStyle/>
        <a:p>
          <a:r>
            <a:rPr lang="en-US" dirty="0"/>
            <a:t>Null Values</a:t>
          </a:r>
        </a:p>
      </dgm:t>
    </dgm:pt>
    <dgm:pt modelId="{D8567112-5F78-4414-852E-40E246EBB406}" type="parTrans" cxnId="{21B468B1-565F-446B-B4DD-0B2D8FB231C9}">
      <dgm:prSet/>
      <dgm:spPr/>
      <dgm:t>
        <a:bodyPr/>
        <a:lstStyle/>
        <a:p>
          <a:endParaRPr lang="en-US"/>
        </a:p>
      </dgm:t>
    </dgm:pt>
    <dgm:pt modelId="{C98D1012-DBB5-4EF0-98D6-F71728E2BBAF}" type="sibTrans" cxnId="{21B468B1-565F-446B-B4DD-0B2D8FB231C9}">
      <dgm:prSet/>
      <dgm:spPr/>
      <dgm:t>
        <a:bodyPr/>
        <a:lstStyle/>
        <a:p>
          <a:endParaRPr lang="en-US"/>
        </a:p>
      </dgm:t>
    </dgm:pt>
    <dgm:pt modelId="{7C5B2585-2368-4FE6-827D-0521726B8B8A}">
      <dgm:prSet/>
      <dgm:spPr/>
      <dgm:t>
        <a:bodyPr/>
        <a:lstStyle/>
        <a:p>
          <a:r>
            <a:rPr lang="en-US" dirty="0"/>
            <a:t>Duplicate Values</a:t>
          </a:r>
        </a:p>
      </dgm:t>
    </dgm:pt>
    <dgm:pt modelId="{FE8B07C4-54B7-413D-8090-06113D4F4D4E}" type="parTrans" cxnId="{9BECD101-BC83-456F-A842-8CAF6C9BE2A6}">
      <dgm:prSet/>
      <dgm:spPr/>
      <dgm:t>
        <a:bodyPr/>
        <a:lstStyle/>
        <a:p>
          <a:endParaRPr lang="en-US"/>
        </a:p>
      </dgm:t>
    </dgm:pt>
    <dgm:pt modelId="{CC0C0F87-DAF8-4A66-8FB6-81B93BA6AD70}" type="sibTrans" cxnId="{9BECD101-BC83-456F-A842-8CAF6C9BE2A6}">
      <dgm:prSet/>
      <dgm:spPr/>
      <dgm:t>
        <a:bodyPr/>
        <a:lstStyle/>
        <a:p>
          <a:endParaRPr lang="en-US"/>
        </a:p>
      </dgm:t>
    </dgm:pt>
    <dgm:pt modelId="{8F26F83A-771A-4BD4-B89B-AA3390954F94}">
      <dgm:prSet/>
      <dgm:spPr/>
      <dgm:t>
        <a:bodyPr/>
        <a:lstStyle/>
        <a:p>
          <a:r>
            <a:rPr lang="en-US" dirty="0"/>
            <a:t>Value Counts</a:t>
          </a:r>
        </a:p>
      </dgm:t>
    </dgm:pt>
    <dgm:pt modelId="{2C41597C-E7DB-4554-8EDC-99A0D8219795}" type="parTrans" cxnId="{3286C87B-F1D3-43F1-9796-8073AA6034A6}">
      <dgm:prSet/>
      <dgm:spPr/>
      <dgm:t>
        <a:bodyPr/>
        <a:lstStyle/>
        <a:p>
          <a:endParaRPr lang="en-US"/>
        </a:p>
      </dgm:t>
    </dgm:pt>
    <dgm:pt modelId="{6409976B-FFAB-4EAD-92C6-D73FD33454A6}" type="sibTrans" cxnId="{3286C87B-F1D3-43F1-9796-8073AA6034A6}">
      <dgm:prSet/>
      <dgm:spPr/>
      <dgm:t>
        <a:bodyPr/>
        <a:lstStyle/>
        <a:p>
          <a:endParaRPr lang="en-US"/>
        </a:p>
      </dgm:t>
    </dgm:pt>
    <dgm:pt modelId="{94687B82-FF6B-4E90-98A5-12A55FAF8C71}">
      <dgm:prSet/>
      <dgm:spPr/>
      <dgm:t>
        <a:bodyPr/>
        <a:lstStyle/>
        <a:p>
          <a:r>
            <a:rPr lang="en-US" dirty="0"/>
            <a:t>Data Cleaning</a:t>
          </a:r>
        </a:p>
      </dgm:t>
    </dgm:pt>
    <dgm:pt modelId="{E1EF6DF3-5554-4F1C-A786-4799E2C5D1DD}" type="parTrans" cxnId="{09085714-0D04-4A53-8784-95DC07C2B6C1}">
      <dgm:prSet/>
      <dgm:spPr/>
      <dgm:t>
        <a:bodyPr/>
        <a:lstStyle/>
        <a:p>
          <a:endParaRPr lang="en-US"/>
        </a:p>
      </dgm:t>
    </dgm:pt>
    <dgm:pt modelId="{4DEEDF5C-A857-4AE6-B51E-4C2ACEF96345}" type="sibTrans" cxnId="{09085714-0D04-4A53-8784-95DC07C2B6C1}">
      <dgm:prSet/>
      <dgm:spPr/>
      <dgm:t>
        <a:bodyPr/>
        <a:lstStyle/>
        <a:p>
          <a:endParaRPr lang="en-US"/>
        </a:p>
      </dgm:t>
    </dgm:pt>
    <dgm:pt modelId="{C67AF95F-06AB-4D97-85A8-842BDC2E7C71}" type="pres">
      <dgm:prSet presAssocID="{67191291-8E47-4ED0-8237-A68FDB3DCA81}" presName="linear" presStyleCnt="0">
        <dgm:presLayoutVars>
          <dgm:animLvl val="lvl"/>
          <dgm:resizeHandles val="exact"/>
        </dgm:presLayoutVars>
      </dgm:prSet>
      <dgm:spPr/>
    </dgm:pt>
    <dgm:pt modelId="{91A65DD7-E415-4713-8FB7-872EAAA307C3}" type="pres">
      <dgm:prSet presAssocID="{A561C088-DCE1-460E-AD2C-28F6158FB13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8176F35-3ED4-470D-80D7-C2221367F964}" type="pres">
      <dgm:prSet presAssocID="{C98D1012-DBB5-4EF0-98D6-F71728E2BBAF}" presName="spacer" presStyleCnt="0"/>
      <dgm:spPr/>
    </dgm:pt>
    <dgm:pt modelId="{8DD6491F-ED83-4250-82B3-36080BFAB628}" type="pres">
      <dgm:prSet presAssocID="{7C5B2585-2368-4FE6-827D-0521726B8B8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A923B7C-CDB7-4937-A066-975DB48BAC8A}" type="pres">
      <dgm:prSet presAssocID="{CC0C0F87-DAF8-4A66-8FB6-81B93BA6AD70}" presName="spacer" presStyleCnt="0"/>
      <dgm:spPr/>
    </dgm:pt>
    <dgm:pt modelId="{2626B3FA-1C1A-448F-A37B-F173B54D2976}" type="pres">
      <dgm:prSet presAssocID="{8F26F83A-771A-4BD4-B89B-AA3390954F9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19158FB-0315-44AF-9593-15C292DAB07A}" type="pres">
      <dgm:prSet presAssocID="{6409976B-FFAB-4EAD-92C6-D73FD33454A6}" presName="spacer" presStyleCnt="0"/>
      <dgm:spPr/>
    </dgm:pt>
    <dgm:pt modelId="{4E4721ED-D57F-4495-96A7-6BA626F1E397}" type="pres">
      <dgm:prSet presAssocID="{94687B82-FF6B-4E90-98A5-12A55FAF8C7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BECD101-BC83-456F-A842-8CAF6C9BE2A6}" srcId="{67191291-8E47-4ED0-8237-A68FDB3DCA81}" destId="{7C5B2585-2368-4FE6-827D-0521726B8B8A}" srcOrd="1" destOrd="0" parTransId="{FE8B07C4-54B7-413D-8090-06113D4F4D4E}" sibTransId="{CC0C0F87-DAF8-4A66-8FB6-81B93BA6AD70}"/>
    <dgm:cxn modelId="{09085714-0D04-4A53-8784-95DC07C2B6C1}" srcId="{67191291-8E47-4ED0-8237-A68FDB3DCA81}" destId="{94687B82-FF6B-4E90-98A5-12A55FAF8C71}" srcOrd="3" destOrd="0" parTransId="{E1EF6DF3-5554-4F1C-A786-4799E2C5D1DD}" sibTransId="{4DEEDF5C-A857-4AE6-B51E-4C2ACEF96345}"/>
    <dgm:cxn modelId="{D8847F48-EF8D-4AAC-A5BF-7CD8C2353A01}" type="presOf" srcId="{A561C088-DCE1-460E-AD2C-28F6158FB138}" destId="{91A65DD7-E415-4713-8FB7-872EAAA307C3}" srcOrd="0" destOrd="0" presId="urn:microsoft.com/office/officeart/2005/8/layout/vList2"/>
    <dgm:cxn modelId="{3286C87B-F1D3-43F1-9796-8073AA6034A6}" srcId="{67191291-8E47-4ED0-8237-A68FDB3DCA81}" destId="{8F26F83A-771A-4BD4-B89B-AA3390954F94}" srcOrd="2" destOrd="0" parTransId="{2C41597C-E7DB-4554-8EDC-99A0D8219795}" sibTransId="{6409976B-FFAB-4EAD-92C6-D73FD33454A6}"/>
    <dgm:cxn modelId="{B7E1B885-1BAE-480A-AF03-C5B5A5333BAB}" type="presOf" srcId="{7C5B2585-2368-4FE6-827D-0521726B8B8A}" destId="{8DD6491F-ED83-4250-82B3-36080BFAB628}" srcOrd="0" destOrd="0" presId="urn:microsoft.com/office/officeart/2005/8/layout/vList2"/>
    <dgm:cxn modelId="{7958CEAD-6DAE-44DE-9402-F342C28D743E}" type="presOf" srcId="{67191291-8E47-4ED0-8237-A68FDB3DCA81}" destId="{C67AF95F-06AB-4D97-85A8-842BDC2E7C71}" srcOrd="0" destOrd="0" presId="urn:microsoft.com/office/officeart/2005/8/layout/vList2"/>
    <dgm:cxn modelId="{21B468B1-565F-446B-B4DD-0B2D8FB231C9}" srcId="{67191291-8E47-4ED0-8237-A68FDB3DCA81}" destId="{A561C088-DCE1-460E-AD2C-28F6158FB138}" srcOrd="0" destOrd="0" parTransId="{D8567112-5F78-4414-852E-40E246EBB406}" sibTransId="{C98D1012-DBB5-4EF0-98D6-F71728E2BBAF}"/>
    <dgm:cxn modelId="{D4A438B7-7B80-4050-B463-53F03CA28548}" type="presOf" srcId="{8F26F83A-771A-4BD4-B89B-AA3390954F94}" destId="{2626B3FA-1C1A-448F-A37B-F173B54D2976}" srcOrd="0" destOrd="0" presId="urn:microsoft.com/office/officeart/2005/8/layout/vList2"/>
    <dgm:cxn modelId="{786A9CC7-33CA-45E0-8B63-63FE307ACE39}" type="presOf" srcId="{94687B82-FF6B-4E90-98A5-12A55FAF8C71}" destId="{4E4721ED-D57F-4495-96A7-6BA626F1E397}" srcOrd="0" destOrd="0" presId="urn:microsoft.com/office/officeart/2005/8/layout/vList2"/>
    <dgm:cxn modelId="{31E073E6-6F05-4BF9-A79B-0B11CC39B55C}" type="presParOf" srcId="{C67AF95F-06AB-4D97-85A8-842BDC2E7C71}" destId="{91A65DD7-E415-4713-8FB7-872EAAA307C3}" srcOrd="0" destOrd="0" presId="urn:microsoft.com/office/officeart/2005/8/layout/vList2"/>
    <dgm:cxn modelId="{382C0C6B-1A9A-43A6-A71C-12A0C61FD5C6}" type="presParOf" srcId="{C67AF95F-06AB-4D97-85A8-842BDC2E7C71}" destId="{78176F35-3ED4-470D-80D7-C2221367F964}" srcOrd="1" destOrd="0" presId="urn:microsoft.com/office/officeart/2005/8/layout/vList2"/>
    <dgm:cxn modelId="{C1CA8841-ECE2-47E3-B65B-E2B7A039F9A3}" type="presParOf" srcId="{C67AF95F-06AB-4D97-85A8-842BDC2E7C71}" destId="{8DD6491F-ED83-4250-82B3-36080BFAB628}" srcOrd="2" destOrd="0" presId="urn:microsoft.com/office/officeart/2005/8/layout/vList2"/>
    <dgm:cxn modelId="{F6FC0036-3CFE-48FE-9B7C-4DF3661A84CC}" type="presParOf" srcId="{C67AF95F-06AB-4D97-85A8-842BDC2E7C71}" destId="{EA923B7C-CDB7-4937-A066-975DB48BAC8A}" srcOrd="3" destOrd="0" presId="urn:microsoft.com/office/officeart/2005/8/layout/vList2"/>
    <dgm:cxn modelId="{EAFB2B4D-A4EB-4A3C-8E1F-AA053986E546}" type="presParOf" srcId="{C67AF95F-06AB-4D97-85A8-842BDC2E7C71}" destId="{2626B3FA-1C1A-448F-A37B-F173B54D2976}" srcOrd="4" destOrd="0" presId="urn:microsoft.com/office/officeart/2005/8/layout/vList2"/>
    <dgm:cxn modelId="{F3179E18-DC2C-4980-A307-AA24AE7BF1D9}" type="presParOf" srcId="{C67AF95F-06AB-4D97-85A8-842BDC2E7C71}" destId="{619158FB-0315-44AF-9593-15C292DAB07A}" srcOrd="5" destOrd="0" presId="urn:microsoft.com/office/officeart/2005/8/layout/vList2"/>
    <dgm:cxn modelId="{84D04194-0322-4C81-AC7C-579F744C5E29}" type="presParOf" srcId="{C67AF95F-06AB-4D97-85A8-842BDC2E7C71}" destId="{4E4721ED-D57F-4495-96A7-6BA626F1E39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7191291-8E47-4ED0-8237-A68FDB3DCA81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561C088-DCE1-460E-AD2C-28F6158FB138}">
      <dgm:prSet/>
      <dgm:spPr/>
      <dgm:t>
        <a:bodyPr/>
        <a:lstStyle/>
        <a:p>
          <a:r>
            <a:rPr lang="en-US" dirty="0"/>
            <a:t>Count Vectorizer</a:t>
          </a:r>
        </a:p>
      </dgm:t>
    </dgm:pt>
    <dgm:pt modelId="{D8567112-5F78-4414-852E-40E246EBB406}" type="parTrans" cxnId="{21B468B1-565F-446B-B4DD-0B2D8FB231C9}">
      <dgm:prSet/>
      <dgm:spPr/>
      <dgm:t>
        <a:bodyPr/>
        <a:lstStyle/>
        <a:p>
          <a:endParaRPr lang="en-US"/>
        </a:p>
      </dgm:t>
    </dgm:pt>
    <dgm:pt modelId="{C98D1012-DBB5-4EF0-98D6-F71728E2BBAF}" type="sibTrans" cxnId="{21B468B1-565F-446B-B4DD-0B2D8FB231C9}">
      <dgm:prSet/>
      <dgm:spPr/>
      <dgm:t>
        <a:bodyPr/>
        <a:lstStyle/>
        <a:p>
          <a:endParaRPr lang="en-US"/>
        </a:p>
      </dgm:t>
    </dgm:pt>
    <dgm:pt modelId="{7C5B2585-2368-4FE6-827D-0521726B8B8A}">
      <dgm:prSet/>
      <dgm:spPr/>
      <dgm:t>
        <a:bodyPr/>
        <a:lstStyle/>
        <a:p>
          <a:r>
            <a:rPr lang="en-US" dirty="0"/>
            <a:t>Term Frequency Inverse Vectorizer</a:t>
          </a:r>
        </a:p>
      </dgm:t>
    </dgm:pt>
    <dgm:pt modelId="{FE8B07C4-54B7-413D-8090-06113D4F4D4E}" type="parTrans" cxnId="{9BECD101-BC83-456F-A842-8CAF6C9BE2A6}">
      <dgm:prSet/>
      <dgm:spPr/>
      <dgm:t>
        <a:bodyPr/>
        <a:lstStyle/>
        <a:p>
          <a:endParaRPr lang="en-US"/>
        </a:p>
      </dgm:t>
    </dgm:pt>
    <dgm:pt modelId="{CC0C0F87-DAF8-4A66-8FB6-81B93BA6AD70}" type="sibTrans" cxnId="{9BECD101-BC83-456F-A842-8CAF6C9BE2A6}">
      <dgm:prSet/>
      <dgm:spPr/>
      <dgm:t>
        <a:bodyPr/>
        <a:lstStyle/>
        <a:p>
          <a:endParaRPr lang="en-US"/>
        </a:p>
      </dgm:t>
    </dgm:pt>
    <dgm:pt modelId="{8F26F83A-771A-4BD4-B89B-AA3390954F94}">
      <dgm:prSet/>
      <dgm:spPr/>
      <dgm:t>
        <a:bodyPr/>
        <a:lstStyle/>
        <a:p>
          <a:r>
            <a:rPr lang="en-US" dirty="0"/>
            <a:t>N- gram vectorizer</a:t>
          </a:r>
        </a:p>
      </dgm:t>
    </dgm:pt>
    <dgm:pt modelId="{2C41597C-E7DB-4554-8EDC-99A0D8219795}" type="parTrans" cxnId="{3286C87B-F1D3-43F1-9796-8073AA6034A6}">
      <dgm:prSet/>
      <dgm:spPr/>
      <dgm:t>
        <a:bodyPr/>
        <a:lstStyle/>
        <a:p>
          <a:endParaRPr lang="en-US"/>
        </a:p>
      </dgm:t>
    </dgm:pt>
    <dgm:pt modelId="{6409976B-FFAB-4EAD-92C6-D73FD33454A6}" type="sibTrans" cxnId="{3286C87B-F1D3-43F1-9796-8073AA6034A6}">
      <dgm:prSet/>
      <dgm:spPr/>
      <dgm:t>
        <a:bodyPr/>
        <a:lstStyle/>
        <a:p>
          <a:endParaRPr lang="en-US"/>
        </a:p>
      </dgm:t>
    </dgm:pt>
    <dgm:pt modelId="{94687B82-FF6B-4E90-98A5-12A55FAF8C71}">
      <dgm:prSet/>
      <dgm:spPr/>
      <dgm:t>
        <a:bodyPr/>
        <a:lstStyle/>
        <a:p>
          <a:r>
            <a:rPr lang="en-US" dirty="0"/>
            <a:t>Class Label Encoding </a:t>
          </a:r>
        </a:p>
      </dgm:t>
    </dgm:pt>
    <dgm:pt modelId="{E1EF6DF3-5554-4F1C-A786-4799E2C5D1DD}" type="parTrans" cxnId="{09085714-0D04-4A53-8784-95DC07C2B6C1}">
      <dgm:prSet/>
      <dgm:spPr/>
      <dgm:t>
        <a:bodyPr/>
        <a:lstStyle/>
        <a:p>
          <a:endParaRPr lang="en-US"/>
        </a:p>
      </dgm:t>
    </dgm:pt>
    <dgm:pt modelId="{4DEEDF5C-A857-4AE6-B51E-4C2ACEF96345}" type="sibTrans" cxnId="{09085714-0D04-4A53-8784-95DC07C2B6C1}">
      <dgm:prSet/>
      <dgm:spPr/>
      <dgm:t>
        <a:bodyPr/>
        <a:lstStyle/>
        <a:p>
          <a:endParaRPr lang="en-US"/>
        </a:p>
      </dgm:t>
    </dgm:pt>
    <dgm:pt modelId="{C67AF95F-06AB-4D97-85A8-842BDC2E7C71}" type="pres">
      <dgm:prSet presAssocID="{67191291-8E47-4ED0-8237-A68FDB3DCA81}" presName="linear" presStyleCnt="0">
        <dgm:presLayoutVars>
          <dgm:animLvl val="lvl"/>
          <dgm:resizeHandles val="exact"/>
        </dgm:presLayoutVars>
      </dgm:prSet>
      <dgm:spPr/>
    </dgm:pt>
    <dgm:pt modelId="{91A65DD7-E415-4713-8FB7-872EAAA307C3}" type="pres">
      <dgm:prSet presAssocID="{A561C088-DCE1-460E-AD2C-28F6158FB13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8176F35-3ED4-470D-80D7-C2221367F964}" type="pres">
      <dgm:prSet presAssocID="{C98D1012-DBB5-4EF0-98D6-F71728E2BBAF}" presName="spacer" presStyleCnt="0"/>
      <dgm:spPr/>
    </dgm:pt>
    <dgm:pt modelId="{8DD6491F-ED83-4250-82B3-36080BFAB628}" type="pres">
      <dgm:prSet presAssocID="{7C5B2585-2368-4FE6-827D-0521726B8B8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A923B7C-CDB7-4937-A066-975DB48BAC8A}" type="pres">
      <dgm:prSet presAssocID="{CC0C0F87-DAF8-4A66-8FB6-81B93BA6AD70}" presName="spacer" presStyleCnt="0"/>
      <dgm:spPr/>
    </dgm:pt>
    <dgm:pt modelId="{2626B3FA-1C1A-448F-A37B-F173B54D2976}" type="pres">
      <dgm:prSet presAssocID="{8F26F83A-771A-4BD4-B89B-AA3390954F9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19158FB-0315-44AF-9593-15C292DAB07A}" type="pres">
      <dgm:prSet presAssocID="{6409976B-FFAB-4EAD-92C6-D73FD33454A6}" presName="spacer" presStyleCnt="0"/>
      <dgm:spPr/>
    </dgm:pt>
    <dgm:pt modelId="{4E4721ED-D57F-4495-96A7-6BA626F1E397}" type="pres">
      <dgm:prSet presAssocID="{94687B82-FF6B-4E90-98A5-12A55FAF8C7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BECD101-BC83-456F-A842-8CAF6C9BE2A6}" srcId="{67191291-8E47-4ED0-8237-A68FDB3DCA81}" destId="{7C5B2585-2368-4FE6-827D-0521726B8B8A}" srcOrd="1" destOrd="0" parTransId="{FE8B07C4-54B7-413D-8090-06113D4F4D4E}" sibTransId="{CC0C0F87-DAF8-4A66-8FB6-81B93BA6AD70}"/>
    <dgm:cxn modelId="{09085714-0D04-4A53-8784-95DC07C2B6C1}" srcId="{67191291-8E47-4ED0-8237-A68FDB3DCA81}" destId="{94687B82-FF6B-4E90-98A5-12A55FAF8C71}" srcOrd="3" destOrd="0" parTransId="{E1EF6DF3-5554-4F1C-A786-4799E2C5D1DD}" sibTransId="{4DEEDF5C-A857-4AE6-B51E-4C2ACEF96345}"/>
    <dgm:cxn modelId="{D8847F48-EF8D-4AAC-A5BF-7CD8C2353A01}" type="presOf" srcId="{A561C088-DCE1-460E-AD2C-28F6158FB138}" destId="{91A65DD7-E415-4713-8FB7-872EAAA307C3}" srcOrd="0" destOrd="0" presId="urn:microsoft.com/office/officeart/2005/8/layout/vList2"/>
    <dgm:cxn modelId="{3286C87B-F1D3-43F1-9796-8073AA6034A6}" srcId="{67191291-8E47-4ED0-8237-A68FDB3DCA81}" destId="{8F26F83A-771A-4BD4-B89B-AA3390954F94}" srcOrd="2" destOrd="0" parTransId="{2C41597C-E7DB-4554-8EDC-99A0D8219795}" sibTransId="{6409976B-FFAB-4EAD-92C6-D73FD33454A6}"/>
    <dgm:cxn modelId="{B7E1B885-1BAE-480A-AF03-C5B5A5333BAB}" type="presOf" srcId="{7C5B2585-2368-4FE6-827D-0521726B8B8A}" destId="{8DD6491F-ED83-4250-82B3-36080BFAB628}" srcOrd="0" destOrd="0" presId="urn:microsoft.com/office/officeart/2005/8/layout/vList2"/>
    <dgm:cxn modelId="{7958CEAD-6DAE-44DE-9402-F342C28D743E}" type="presOf" srcId="{67191291-8E47-4ED0-8237-A68FDB3DCA81}" destId="{C67AF95F-06AB-4D97-85A8-842BDC2E7C71}" srcOrd="0" destOrd="0" presId="urn:microsoft.com/office/officeart/2005/8/layout/vList2"/>
    <dgm:cxn modelId="{21B468B1-565F-446B-B4DD-0B2D8FB231C9}" srcId="{67191291-8E47-4ED0-8237-A68FDB3DCA81}" destId="{A561C088-DCE1-460E-AD2C-28F6158FB138}" srcOrd="0" destOrd="0" parTransId="{D8567112-5F78-4414-852E-40E246EBB406}" sibTransId="{C98D1012-DBB5-4EF0-98D6-F71728E2BBAF}"/>
    <dgm:cxn modelId="{D4A438B7-7B80-4050-B463-53F03CA28548}" type="presOf" srcId="{8F26F83A-771A-4BD4-B89B-AA3390954F94}" destId="{2626B3FA-1C1A-448F-A37B-F173B54D2976}" srcOrd="0" destOrd="0" presId="urn:microsoft.com/office/officeart/2005/8/layout/vList2"/>
    <dgm:cxn modelId="{786A9CC7-33CA-45E0-8B63-63FE307ACE39}" type="presOf" srcId="{94687B82-FF6B-4E90-98A5-12A55FAF8C71}" destId="{4E4721ED-D57F-4495-96A7-6BA626F1E397}" srcOrd="0" destOrd="0" presId="urn:microsoft.com/office/officeart/2005/8/layout/vList2"/>
    <dgm:cxn modelId="{31E073E6-6F05-4BF9-A79B-0B11CC39B55C}" type="presParOf" srcId="{C67AF95F-06AB-4D97-85A8-842BDC2E7C71}" destId="{91A65DD7-E415-4713-8FB7-872EAAA307C3}" srcOrd="0" destOrd="0" presId="urn:microsoft.com/office/officeart/2005/8/layout/vList2"/>
    <dgm:cxn modelId="{382C0C6B-1A9A-43A6-A71C-12A0C61FD5C6}" type="presParOf" srcId="{C67AF95F-06AB-4D97-85A8-842BDC2E7C71}" destId="{78176F35-3ED4-470D-80D7-C2221367F964}" srcOrd="1" destOrd="0" presId="urn:microsoft.com/office/officeart/2005/8/layout/vList2"/>
    <dgm:cxn modelId="{C1CA8841-ECE2-47E3-B65B-E2B7A039F9A3}" type="presParOf" srcId="{C67AF95F-06AB-4D97-85A8-842BDC2E7C71}" destId="{8DD6491F-ED83-4250-82B3-36080BFAB628}" srcOrd="2" destOrd="0" presId="urn:microsoft.com/office/officeart/2005/8/layout/vList2"/>
    <dgm:cxn modelId="{F6FC0036-3CFE-48FE-9B7C-4DF3661A84CC}" type="presParOf" srcId="{C67AF95F-06AB-4D97-85A8-842BDC2E7C71}" destId="{EA923B7C-CDB7-4937-A066-975DB48BAC8A}" srcOrd="3" destOrd="0" presId="urn:microsoft.com/office/officeart/2005/8/layout/vList2"/>
    <dgm:cxn modelId="{EAFB2B4D-A4EB-4A3C-8E1F-AA053986E546}" type="presParOf" srcId="{C67AF95F-06AB-4D97-85A8-842BDC2E7C71}" destId="{2626B3FA-1C1A-448F-A37B-F173B54D2976}" srcOrd="4" destOrd="0" presId="urn:microsoft.com/office/officeart/2005/8/layout/vList2"/>
    <dgm:cxn modelId="{F3179E18-DC2C-4980-A307-AA24AE7BF1D9}" type="presParOf" srcId="{C67AF95F-06AB-4D97-85A8-842BDC2E7C71}" destId="{619158FB-0315-44AF-9593-15C292DAB07A}" srcOrd="5" destOrd="0" presId="urn:microsoft.com/office/officeart/2005/8/layout/vList2"/>
    <dgm:cxn modelId="{84D04194-0322-4C81-AC7C-579F744C5E29}" type="presParOf" srcId="{C67AF95F-06AB-4D97-85A8-842BDC2E7C71}" destId="{4E4721ED-D57F-4495-96A7-6BA626F1E39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7191291-8E47-4ED0-8237-A68FDB3DCA81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A561C088-DCE1-460E-AD2C-28F6158FB138}">
      <dgm:prSet/>
      <dgm:spPr/>
      <dgm:t>
        <a:bodyPr/>
        <a:lstStyle/>
        <a:p>
          <a:r>
            <a:rPr lang="en-US"/>
            <a:t>Logistic Regression Classifier</a:t>
          </a:r>
        </a:p>
      </dgm:t>
    </dgm:pt>
    <dgm:pt modelId="{D8567112-5F78-4414-852E-40E246EBB406}" type="parTrans" cxnId="{21B468B1-565F-446B-B4DD-0B2D8FB231C9}">
      <dgm:prSet/>
      <dgm:spPr/>
      <dgm:t>
        <a:bodyPr/>
        <a:lstStyle/>
        <a:p>
          <a:endParaRPr lang="en-US"/>
        </a:p>
      </dgm:t>
    </dgm:pt>
    <dgm:pt modelId="{C98D1012-DBB5-4EF0-98D6-F71728E2BBAF}" type="sibTrans" cxnId="{21B468B1-565F-446B-B4DD-0B2D8FB231C9}">
      <dgm:prSet/>
      <dgm:spPr/>
      <dgm:t>
        <a:bodyPr/>
        <a:lstStyle/>
        <a:p>
          <a:endParaRPr lang="en-US"/>
        </a:p>
      </dgm:t>
    </dgm:pt>
    <dgm:pt modelId="{7C5B2585-2368-4FE6-827D-0521726B8B8A}">
      <dgm:prSet/>
      <dgm:spPr/>
      <dgm:t>
        <a:bodyPr/>
        <a:lstStyle/>
        <a:p>
          <a:r>
            <a:rPr lang="en-US"/>
            <a:t>Super Vector machine Classifier</a:t>
          </a:r>
        </a:p>
      </dgm:t>
    </dgm:pt>
    <dgm:pt modelId="{FE8B07C4-54B7-413D-8090-06113D4F4D4E}" type="parTrans" cxnId="{9BECD101-BC83-456F-A842-8CAF6C9BE2A6}">
      <dgm:prSet/>
      <dgm:spPr/>
      <dgm:t>
        <a:bodyPr/>
        <a:lstStyle/>
        <a:p>
          <a:endParaRPr lang="en-US"/>
        </a:p>
      </dgm:t>
    </dgm:pt>
    <dgm:pt modelId="{CC0C0F87-DAF8-4A66-8FB6-81B93BA6AD70}" type="sibTrans" cxnId="{9BECD101-BC83-456F-A842-8CAF6C9BE2A6}">
      <dgm:prSet/>
      <dgm:spPr/>
      <dgm:t>
        <a:bodyPr/>
        <a:lstStyle/>
        <a:p>
          <a:endParaRPr lang="en-US"/>
        </a:p>
      </dgm:t>
    </dgm:pt>
    <dgm:pt modelId="{8F26F83A-771A-4BD4-B89B-AA3390954F94}">
      <dgm:prSet/>
      <dgm:spPr/>
      <dgm:t>
        <a:bodyPr/>
        <a:lstStyle/>
        <a:p>
          <a:r>
            <a:rPr lang="en-US"/>
            <a:t>Naïve Bayes Classifier</a:t>
          </a:r>
        </a:p>
      </dgm:t>
    </dgm:pt>
    <dgm:pt modelId="{2C41597C-E7DB-4554-8EDC-99A0D8219795}" type="parTrans" cxnId="{3286C87B-F1D3-43F1-9796-8073AA6034A6}">
      <dgm:prSet/>
      <dgm:spPr/>
      <dgm:t>
        <a:bodyPr/>
        <a:lstStyle/>
        <a:p>
          <a:endParaRPr lang="en-US"/>
        </a:p>
      </dgm:t>
    </dgm:pt>
    <dgm:pt modelId="{6409976B-FFAB-4EAD-92C6-D73FD33454A6}" type="sibTrans" cxnId="{3286C87B-F1D3-43F1-9796-8073AA6034A6}">
      <dgm:prSet/>
      <dgm:spPr/>
      <dgm:t>
        <a:bodyPr/>
        <a:lstStyle/>
        <a:p>
          <a:endParaRPr lang="en-US"/>
        </a:p>
      </dgm:t>
    </dgm:pt>
    <dgm:pt modelId="{94687B82-FF6B-4E90-98A5-12A55FAF8C71}">
      <dgm:prSet/>
      <dgm:spPr/>
      <dgm:t>
        <a:bodyPr/>
        <a:lstStyle/>
        <a:p>
          <a:r>
            <a:rPr lang="en-US"/>
            <a:t>Decision Tree Classifier</a:t>
          </a:r>
        </a:p>
      </dgm:t>
    </dgm:pt>
    <dgm:pt modelId="{E1EF6DF3-5554-4F1C-A786-4799E2C5D1DD}" type="parTrans" cxnId="{09085714-0D04-4A53-8784-95DC07C2B6C1}">
      <dgm:prSet/>
      <dgm:spPr/>
      <dgm:t>
        <a:bodyPr/>
        <a:lstStyle/>
        <a:p>
          <a:endParaRPr lang="en-US"/>
        </a:p>
      </dgm:t>
    </dgm:pt>
    <dgm:pt modelId="{4DEEDF5C-A857-4AE6-B51E-4C2ACEF96345}" type="sibTrans" cxnId="{09085714-0D04-4A53-8784-95DC07C2B6C1}">
      <dgm:prSet/>
      <dgm:spPr/>
      <dgm:t>
        <a:bodyPr/>
        <a:lstStyle/>
        <a:p>
          <a:endParaRPr lang="en-US"/>
        </a:p>
      </dgm:t>
    </dgm:pt>
    <dgm:pt modelId="{1EBC7055-C687-480D-BB04-823D20A9E126}">
      <dgm:prSet/>
      <dgm:spPr/>
      <dgm:t>
        <a:bodyPr/>
        <a:lstStyle/>
        <a:p>
          <a:r>
            <a:rPr lang="en-US"/>
            <a:t>Random Forest Classifier</a:t>
          </a:r>
        </a:p>
      </dgm:t>
    </dgm:pt>
    <dgm:pt modelId="{D499AC1D-62F5-4927-8CAC-986B0A059AF0}" type="parTrans" cxnId="{413383F7-1F5B-4BD1-BABA-E7301807B3FE}">
      <dgm:prSet/>
      <dgm:spPr/>
      <dgm:t>
        <a:bodyPr/>
        <a:lstStyle/>
        <a:p>
          <a:endParaRPr lang="en-US"/>
        </a:p>
      </dgm:t>
    </dgm:pt>
    <dgm:pt modelId="{2FC2DAA1-FFEA-4130-8747-7C7E7B306850}" type="sibTrans" cxnId="{413383F7-1F5B-4BD1-BABA-E7301807B3FE}">
      <dgm:prSet/>
      <dgm:spPr/>
      <dgm:t>
        <a:bodyPr/>
        <a:lstStyle/>
        <a:p>
          <a:endParaRPr lang="en-US"/>
        </a:p>
      </dgm:t>
    </dgm:pt>
    <dgm:pt modelId="{C67AF95F-06AB-4D97-85A8-842BDC2E7C71}" type="pres">
      <dgm:prSet presAssocID="{67191291-8E47-4ED0-8237-A68FDB3DCA81}" presName="linear" presStyleCnt="0">
        <dgm:presLayoutVars>
          <dgm:animLvl val="lvl"/>
          <dgm:resizeHandles val="exact"/>
        </dgm:presLayoutVars>
      </dgm:prSet>
      <dgm:spPr/>
    </dgm:pt>
    <dgm:pt modelId="{91A65DD7-E415-4713-8FB7-872EAAA307C3}" type="pres">
      <dgm:prSet presAssocID="{A561C088-DCE1-460E-AD2C-28F6158FB13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8176F35-3ED4-470D-80D7-C2221367F964}" type="pres">
      <dgm:prSet presAssocID="{C98D1012-DBB5-4EF0-98D6-F71728E2BBAF}" presName="spacer" presStyleCnt="0"/>
      <dgm:spPr/>
    </dgm:pt>
    <dgm:pt modelId="{8DD6491F-ED83-4250-82B3-36080BFAB628}" type="pres">
      <dgm:prSet presAssocID="{7C5B2585-2368-4FE6-827D-0521726B8B8A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EA923B7C-CDB7-4937-A066-975DB48BAC8A}" type="pres">
      <dgm:prSet presAssocID="{CC0C0F87-DAF8-4A66-8FB6-81B93BA6AD70}" presName="spacer" presStyleCnt="0"/>
      <dgm:spPr/>
    </dgm:pt>
    <dgm:pt modelId="{2626B3FA-1C1A-448F-A37B-F173B54D2976}" type="pres">
      <dgm:prSet presAssocID="{8F26F83A-771A-4BD4-B89B-AA3390954F9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19158FB-0315-44AF-9593-15C292DAB07A}" type="pres">
      <dgm:prSet presAssocID="{6409976B-FFAB-4EAD-92C6-D73FD33454A6}" presName="spacer" presStyleCnt="0"/>
      <dgm:spPr/>
    </dgm:pt>
    <dgm:pt modelId="{4E4721ED-D57F-4495-96A7-6BA626F1E397}" type="pres">
      <dgm:prSet presAssocID="{94687B82-FF6B-4E90-98A5-12A55FAF8C7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4C81037-CFD6-4C15-BBE1-BB3785C920F1}" type="pres">
      <dgm:prSet presAssocID="{4DEEDF5C-A857-4AE6-B51E-4C2ACEF96345}" presName="spacer" presStyleCnt="0"/>
      <dgm:spPr/>
    </dgm:pt>
    <dgm:pt modelId="{5FAC941D-9515-4243-8012-D1AA0902CCA9}" type="pres">
      <dgm:prSet presAssocID="{1EBC7055-C687-480D-BB04-823D20A9E126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9BECD101-BC83-456F-A842-8CAF6C9BE2A6}" srcId="{67191291-8E47-4ED0-8237-A68FDB3DCA81}" destId="{7C5B2585-2368-4FE6-827D-0521726B8B8A}" srcOrd="1" destOrd="0" parTransId="{FE8B07C4-54B7-413D-8090-06113D4F4D4E}" sibTransId="{CC0C0F87-DAF8-4A66-8FB6-81B93BA6AD70}"/>
    <dgm:cxn modelId="{09085714-0D04-4A53-8784-95DC07C2B6C1}" srcId="{67191291-8E47-4ED0-8237-A68FDB3DCA81}" destId="{94687B82-FF6B-4E90-98A5-12A55FAF8C71}" srcOrd="3" destOrd="0" parTransId="{E1EF6DF3-5554-4F1C-A786-4799E2C5D1DD}" sibTransId="{4DEEDF5C-A857-4AE6-B51E-4C2ACEF96345}"/>
    <dgm:cxn modelId="{D8847F48-EF8D-4AAC-A5BF-7CD8C2353A01}" type="presOf" srcId="{A561C088-DCE1-460E-AD2C-28F6158FB138}" destId="{91A65DD7-E415-4713-8FB7-872EAAA307C3}" srcOrd="0" destOrd="0" presId="urn:microsoft.com/office/officeart/2005/8/layout/vList2"/>
    <dgm:cxn modelId="{3286C87B-F1D3-43F1-9796-8073AA6034A6}" srcId="{67191291-8E47-4ED0-8237-A68FDB3DCA81}" destId="{8F26F83A-771A-4BD4-B89B-AA3390954F94}" srcOrd="2" destOrd="0" parTransId="{2C41597C-E7DB-4554-8EDC-99A0D8219795}" sibTransId="{6409976B-FFAB-4EAD-92C6-D73FD33454A6}"/>
    <dgm:cxn modelId="{B7E1B885-1BAE-480A-AF03-C5B5A5333BAB}" type="presOf" srcId="{7C5B2585-2368-4FE6-827D-0521726B8B8A}" destId="{8DD6491F-ED83-4250-82B3-36080BFAB628}" srcOrd="0" destOrd="0" presId="urn:microsoft.com/office/officeart/2005/8/layout/vList2"/>
    <dgm:cxn modelId="{7958CEAD-6DAE-44DE-9402-F342C28D743E}" type="presOf" srcId="{67191291-8E47-4ED0-8237-A68FDB3DCA81}" destId="{C67AF95F-06AB-4D97-85A8-842BDC2E7C71}" srcOrd="0" destOrd="0" presId="urn:microsoft.com/office/officeart/2005/8/layout/vList2"/>
    <dgm:cxn modelId="{21B468B1-565F-446B-B4DD-0B2D8FB231C9}" srcId="{67191291-8E47-4ED0-8237-A68FDB3DCA81}" destId="{A561C088-DCE1-460E-AD2C-28F6158FB138}" srcOrd="0" destOrd="0" parTransId="{D8567112-5F78-4414-852E-40E246EBB406}" sibTransId="{C98D1012-DBB5-4EF0-98D6-F71728E2BBAF}"/>
    <dgm:cxn modelId="{D4A438B7-7B80-4050-B463-53F03CA28548}" type="presOf" srcId="{8F26F83A-771A-4BD4-B89B-AA3390954F94}" destId="{2626B3FA-1C1A-448F-A37B-F173B54D2976}" srcOrd="0" destOrd="0" presId="urn:microsoft.com/office/officeart/2005/8/layout/vList2"/>
    <dgm:cxn modelId="{786A9CC7-33CA-45E0-8B63-63FE307ACE39}" type="presOf" srcId="{94687B82-FF6B-4E90-98A5-12A55FAF8C71}" destId="{4E4721ED-D57F-4495-96A7-6BA626F1E397}" srcOrd="0" destOrd="0" presId="urn:microsoft.com/office/officeart/2005/8/layout/vList2"/>
    <dgm:cxn modelId="{1080C7D9-842C-4BE2-8B30-CBFEDEC16936}" type="presOf" srcId="{1EBC7055-C687-480D-BB04-823D20A9E126}" destId="{5FAC941D-9515-4243-8012-D1AA0902CCA9}" srcOrd="0" destOrd="0" presId="urn:microsoft.com/office/officeart/2005/8/layout/vList2"/>
    <dgm:cxn modelId="{413383F7-1F5B-4BD1-BABA-E7301807B3FE}" srcId="{67191291-8E47-4ED0-8237-A68FDB3DCA81}" destId="{1EBC7055-C687-480D-BB04-823D20A9E126}" srcOrd="4" destOrd="0" parTransId="{D499AC1D-62F5-4927-8CAC-986B0A059AF0}" sibTransId="{2FC2DAA1-FFEA-4130-8747-7C7E7B306850}"/>
    <dgm:cxn modelId="{31E073E6-6F05-4BF9-A79B-0B11CC39B55C}" type="presParOf" srcId="{C67AF95F-06AB-4D97-85A8-842BDC2E7C71}" destId="{91A65DD7-E415-4713-8FB7-872EAAA307C3}" srcOrd="0" destOrd="0" presId="urn:microsoft.com/office/officeart/2005/8/layout/vList2"/>
    <dgm:cxn modelId="{382C0C6B-1A9A-43A6-A71C-12A0C61FD5C6}" type="presParOf" srcId="{C67AF95F-06AB-4D97-85A8-842BDC2E7C71}" destId="{78176F35-3ED4-470D-80D7-C2221367F964}" srcOrd="1" destOrd="0" presId="urn:microsoft.com/office/officeart/2005/8/layout/vList2"/>
    <dgm:cxn modelId="{C1CA8841-ECE2-47E3-B65B-E2B7A039F9A3}" type="presParOf" srcId="{C67AF95F-06AB-4D97-85A8-842BDC2E7C71}" destId="{8DD6491F-ED83-4250-82B3-36080BFAB628}" srcOrd="2" destOrd="0" presId="urn:microsoft.com/office/officeart/2005/8/layout/vList2"/>
    <dgm:cxn modelId="{F6FC0036-3CFE-48FE-9B7C-4DF3661A84CC}" type="presParOf" srcId="{C67AF95F-06AB-4D97-85A8-842BDC2E7C71}" destId="{EA923B7C-CDB7-4937-A066-975DB48BAC8A}" srcOrd="3" destOrd="0" presId="urn:microsoft.com/office/officeart/2005/8/layout/vList2"/>
    <dgm:cxn modelId="{EAFB2B4D-A4EB-4A3C-8E1F-AA053986E546}" type="presParOf" srcId="{C67AF95F-06AB-4D97-85A8-842BDC2E7C71}" destId="{2626B3FA-1C1A-448F-A37B-F173B54D2976}" srcOrd="4" destOrd="0" presId="urn:microsoft.com/office/officeart/2005/8/layout/vList2"/>
    <dgm:cxn modelId="{F3179E18-DC2C-4980-A307-AA24AE7BF1D9}" type="presParOf" srcId="{C67AF95F-06AB-4D97-85A8-842BDC2E7C71}" destId="{619158FB-0315-44AF-9593-15C292DAB07A}" srcOrd="5" destOrd="0" presId="urn:microsoft.com/office/officeart/2005/8/layout/vList2"/>
    <dgm:cxn modelId="{84D04194-0322-4C81-AC7C-579F744C5E29}" type="presParOf" srcId="{C67AF95F-06AB-4D97-85A8-842BDC2E7C71}" destId="{4E4721ED-D57F-4495-96A7-6BA626F1E397}" srcOrd="6" destOrd="0" presId="urn:microsoft.com/office/officeart/2005/8/layout/vList2"/>
    <dgm:cxn modelId="{A9CEA1FF-D514-49E0-B8D9-C38FB65CB931}" type="presParOf" srcId="{C67AF95F-06AB-4D97-85A8-842BDC2E7C71}" destId="{D4C81037-CFD6-4C15-BBE1-BB3785C920F1}" srcOrd="7" destOrd="0" presId="urn:microsoft.com/office/officeart/2005/8/layout/vList2"/>
    <dgm:cxn modelId="{2FF2B0FE-43C1-4177-9EF5-037D7126DFA9}" type="presParOf" srcId="{C67AF95F-06AB-4D97-85A8-842BDC2E7C71}" destId="{5FAC941D-9515-4243-8012-D1AA0902CCA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B671F1-92B2-4575-B4D2-FE0BD9F7FD0E}">
      <dsp:nvSpPr>
        <dsp:cNvPr id="0" name=""/>
        <dsp:cNvSpPr/>
      </dsp:nvSpPr>
      <dsp:spPr>
        <a:xfrm>
          <a:off x="1116575" y="115"/>
          <a:ext cx="1020796" cy="102079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1016D0-593E-4654-89B3-6B4D6AD17C42}">
      <dsp:nvSpPr>
        <dsp:cNvPr id="0" name=""/>
        <dsp:cNvSpPr/>
      </dsp:nvSpPr>
      <dsp:spPr>
        <a:xfrm>
          <a:off x="1334122" y="217662"/>
          <a:ext cx="585703" cy="5857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5F60BC-E898-4317-9780-681778EB4EA2}">
      <dsp:nvSpPr>
        <dsp:cNvPr id="0" name=""/>
        <dsp:cNvSpPr/>
      </dsp:nvSpPr>
      <dsp:spPr>
        <a:xfrm>
          <a:off x="790255" y="1338865"/>
          <a:ext cx="1673437" cy="669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Importing Libraries and Dataset</a:t>
          </a:r>
        </a:p>
      </dsp:txBody>
      <dsp:txXfrm>
        <a:off x="790255" y="1338865"/>
        <a:ext cx="1673437" cy="669375"/>
      </dsp:txXfrm>
    </dsp:sp>
    <dsp:sp modelId="{B6439912-AFEE-4CC0-9A7A-2A58D0ECDFB9}">
      <dsp:nvSpPr>
        <dsp:cNvPr id="0" name=""/>
        <dsp:cNvSpPr/>
      </dsp:nvSpPr>
      <dsp:spPr>
        <a:xfrm>
          <a:off x="3082864" y="115"/>
          <a:ext cx="1020796" cy="102079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6A1D7D-9033-4520-8D2C-37B9710DCD47}">
      <dsp:nvSpPr>
        <dsp:cNvPr id="0" name=""/>
        <dsp:cNvSpPr/>
      </dsp:nvSpPr>
      <dsp:spPr>
        <a:xfrm>
          <a:off x="3300411" y="217662"/>
          <a:ext cx="585703" cy="5857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69E4E9-AD74-4B7F-A869-FC01EC88B9C4}">
      <dsp:nvSpPr>
        <dsp:cNvPr id="0" name=""/>
        <dsp:cNvSpPr/>
      </dsp:nvSpPr>
      <dsp:spPr>
        <a:xfrm>
          <a:off x="2756544" y="1338865"/>
          <a:ext cx="1673437" cy="669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Data Visualization</a:t>
          </a:r>
        </a:p>
      </dsp:txBody>
      <dsp:txXfrm>
        <a:off x="2756544" y="1338865"/>
        <a:ext cx="1673437" cy="669375"/>
      </dsp:txXfrm>
    </dsp:sp>
    <dsp:sp modelId="{27D739A1-1E82-4DA1-8F72-2F9E234910C5}">
      <dsp:nvSpPr>
        <dsp:cNvPr id="0" name=""/>
        <dsp:cNvSpPr/>
      </dsp:nvSpPr>
      <dsp:spPr>
        <a:xfrm>
          <a:off x="5049153" y="115"/>
          <a:ext cx="1020796" cy="102079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BDCEB8-ABA6-49A3-BF1A-882855FB8F30}">
      <dsp:nvSpPr>
        <dsp:cNvPr id="0" name=""/>
        <dsp:cNvSpPr/>
      </dsp:nvSpPr>
      <dsp:spPr>
        <a:xfrm>
          <a:off x="5266700" y="217662"/>
          <a:ext cx="585703" cy="5857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4F7B90-8924-436F-97E5-66578081D40B}">
      <dsp:nvSpPr>
        <dsp:cNvPr id="0" name=""/>
        <dsp:cNvSpPr/>
      </dsp:nvSpPr>
      <dsp:spPr>
        <a:xfrm>
          <a:off x="4722833" y="1338865"/>
          <a:ext cx="1673437" cy="669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Exploratory Data Analysis</a:t>
          </a:r>
        </a:p>
      </dsp:txBody>
      <dsp:txXfrm>
        <a:off x="4722833" y="1338865"/>
        <a:ext cx="1673437" cy="669375"/>
      </dsp:txXfrm>
    </dsp:sp>
    <dsp:sp modelId="{6BA253AC-7FD1-47DF-A655-13767C0C8513}">
      <dsp:nvSpPr>
        <dsp:cNvPr id="0" name=""/>
        <dsp:cNvSpPr/>
      </dsp:nvSpPr>
      <dsp:spPr>
        <a:xfrm>
          <a:off x="7015442" y="115"/>
          <a:ext cx="1020796" cy="102079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EFD950-2A3F-4602-896F-5E85B6A8CBF5}">
      <dsp:nvSpPr>
        <dsp:cNvPr id="0" name=""/>
        <dsp:cNvSpPr/>
      </dsp:nvSpPr>
      <dsp:spPr>
        <a:xfrm>
          <a:off x="7232989" y="217662"/>
          <a:ext cx="585703" cy="5857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1263EA-C79F-4FC7-A862-398610CAE40F}">
      <dsp:nvSpPr>
        <dsp:cNvPr id="0" name=""/>
        <dsp:cNvSpPr/>
      </dsp:nvSpPr>
      <dsp:spPr>
        <a:xfrm>
          <a:off x="6689122" y="1338865"/>
          <a:ext cx="1673437" cy="669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Feature Extraction</a:t>
          </a:r>
        </a:p>
      </dsp:txBody>
      <dsp:txXfrm>
        <a:off x="6689122" y="1338865"/>
        <a:ext cx="1673437" cy="669375"/>
      </dsp:txXfrm>
    </dsp:sp>
    <dsp:sp modelId="{6A931D5A-55DB-4AA7-8196-436737BBD550}">
      <dsp:nvSpPr>
        <dsp:cNvPr id="0" name=""/>
        <dsp:cNvSpPr/>
      </dsp:nvSpPr>
      <dsp:spPr>
        <a:xfrm>
          <a:off x="8981731" y="115"/>
          <a:ext cx="1020796" cy="102079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2751BB-88C7-4278-8A9D-313BEE12E33E}">
      <dsp:nvSpPr>
        <dsp:cNvPr id="0" name=""/>
        <dsp:cNvSpPr/>
      </dsp:nvSpPr>
      <dsp:spPr>
        <a:xfrm>
          <a:off x="9199278" y="217662"/>
          <a:ext cx="585703" cy="58570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E4CD65-C6B8-41C3-9FAF-B43794F82F6F}">
      <dsp:nvSpPr>
        <dsp:cNvPr id="0" name=""/>
        <dsp:cNvSpPr/>
      </dsp:nvSpPr>
      <dsp:spPr>
        <a:xfrm>
          <a:off x="8655411" y="1338865"/>
          <a:ext cx="1673437" cy="669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Model Building</a:t>
          </a:r>
        </a:p>
      </dsp:txBody>
      <dsp:txXfrm>
        <a:off x="8655411" y="1338865"/>
        <a:ext cx="1673437" cy="669375"/>
      </dsp:txXfrm>
    </dsp:sp>
    <dsp:sp modelId="{8174FF04-75EB-4B6A-A2C7-CBA82157FB50}">
      <dsp:nvSpPr>
        <dsp:cNvPr id="0" name=""/>
        <dsp:cNvSpPr/>
      </dsp:nvSpPr>
      <dsp:spPr>
        <a:xfrm>
          <a:off x="4066009" y="2426599"/>
          <a:ext cx="1020796" cy="102079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C37CF8-18C4-4920-BE12-08BD37553207}">
      <dsp:nvSpPr>
        <dsp:cNvPr id="0" name=""/>
        <dsp:cNvSpPr/>
      </dsp:nvSpPr>
      <dsp:spPr>
        <a:xfrm>
          <a:off x="4283555" y="2644146"/>
          <a:ext cx="585703" cy="58570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F6B43F-3466-42F4-B0C8-C9C022F4BDEC}">
      <dsp:nvSpPr>
        <dsp:cNvPr id="0" name=""/>
        <dsp:cNvSpPr/>
      </dsp:nvSpPr>
      <dsp:spPr>
        <a:xfrm>
          <a:off x="3739688" y="3765349"/>
          <a:ext cx="1673437" cy="669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Model Testing</a:t>
          </a:r>
        </a:p>
      </dsp:txBody>
      <dsp:txXfrm>
        <a:off x="3739688" y="3765349"/>
        <a:ext cx="1673437" cy="669375"/>
      </dsp:txXfrm>
    </dsp:sp>
    <dsp:sp modelId="{08B66D76-6389-467D-B870-AFC043447EFB}">
      <dsp:nvSpPr>
        <dsp:cNvPr id="0" name=""/>
        <dsp:cNvSpPr/>
      </dsp:nvSpPr>
      <dsp:spPr>
        <a:xfrm>
          <a:off x="6032298" y="2426599"/>
          <a:ext cx="1020796" cy="102079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AED173-3690-4AAF-8ACF-6EC9A5B6AB5A}">
      <dsp:nvSpPr>
        <dsp:cNvPr id="0" name=""/>
        <dsp:cNvSpPr/>
      </dsp:nvSpPr>
      <dsp:spPr>
        <a:xfrm>
          <a:off x="6249844" y="2644146"/>
          <a:ext cx="585703" cy="585703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4F25AB-0FF2-4C45-A2C9-CB7BB5CE7E35}">
      <dsp:nvSpPr>
        <dsp:cNvPr id="0" name=""/>
        <dsp:cNvSpPr/>
      </dsp:nvSpPr>
      <dsp:spPr>
        <a:xfrm>
          <a:off x="5705977" y="3765349"/>
          <a:ext cx="1673437" cy="669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Deployment</a:t>
          </a:r>
        </a:p>
      </dsp:txBody>
      <dsp:txXfrm>
        <a:off x="5705977" y="3765349"/>
        <a:ext cx="1673437" cy="6693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A65DD7-E415-4713-8FB7-872EAAA307C3}">
      <dsp:nvSpPr>
        <dsp:cNvPr id="0" name=""/>
        <dsp:cNvSpPr/>
      </dsp:nvSpPr>
      <dsp:spPr>
        <a:xfrm>
          <a:off x="0" y="397546"/>
          <a:ext cx="6242839" cy="13455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Univariate Analysis</a:t>
          </a:r>
        </a:p>
      </dsp:txBody>
      <dsp:txXfrm>
        <a:off x="65682" y="463228"/>
        <a:ext cx="6111475" cy="1214136"/>
      </dsp:txXfrm>
    </dsp:sp>
    <dsp:sp modelId="{8DD6491F-ED83-4250-82B3-36080BFAB628}">
      <dsp:nvSpPr>
        <dsp:cNvPr id="0" name=""/>
        <dsp:cNvSpPr/>
      </dsp:nvSpPr>
      <dsp:spPr>
        <a:xfrm>
          <a:off x="0" y="1887046"/>
          <a:ext cx="6242839" cy="13455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Bivariate Analysis</a:t>
          </a:r>
        </a:p>
      </dsp:txBody>
      <dsp:txXfrm>
        <a:off x="65682" y="1952728"/>
        <a:ext cx="6111475" cy="1214136"/>
      </dsp:txXfrm>
    </dsp:sp>
    <dsp:sp modelId="{2626B3FA-1C1A-448F-A37B-F173B54D2976}">
      <dsp:nvSpPr>
        <dsp:cNvPr id="0" name=""/>
        <dsp:cNvSpPr/>
      </dsp:nvSpPr>
      <dsp:spPr>
        <a:xfrm>
          <a:off x="0" y="3363215"/>
          <a:ext cx="6242839" cy="13455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Multivariate Analysis</a:t>
          </a:r>
        </a:p>
      </dsp:txBody>
      <dsp:txXfrm>
        <a:off x="65682" y="3428897"/>
        <a:ext cx="6111475" cy="12141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A65DD7-E415-4713-8FB7-872EAAA307C3}">
      <dsp:nvSpPr>
        <dsp:cNvPr id="0" name=""/>
        <dsp:cNvSpPr/>
      </dsp:nvSpPr>
      <dsp:spPr>
        <a:xfrm>
          <a:off x="0" y="1635"/>
          <a:ext cx="6242839" cy="1184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Null Values</a:t>
          </a:r>
        </a:p>
      </dsp:txBody>
      <dsp:txXfrm>
        <a:off x="57800" y="59435"/>
        <a:ext cx="6127239" cy="1068440"/>
      </dsp:txXfrm>
    </dsp:sp>
    <dsp:sp modelId="{8DD6491F-ED83-4250-82B3-36080BFAB628}">
      <dsp:nvSpPr>
        <dsp:cNvPr id="0" name=""/>
        <dsp:cNvSpPr/>
      </dsp:nvSpPr>
      <dsp:spPr>
        <a:xfrm>
          <a:off x="0" y="1312396"/>
          <a:ext cx="6242839" cy="1184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Duplicate Values</a:t>
          </a:r>
        </a:p>
      </dsp:txBody>
      <dsp:txXfrm>
        <a:off x="57800" y="1370196"/>
        <a:ext cx="6127239" cy="1068440"/>
      </dsp:txXfrm>
    </dsp:sp>
    <dsp:sp modelId="{2626B3FA-1C1A-448F-A37B-F173B54D2976}">
      <dsp:nvSpPr>
        <dsp:cNvPr id="0" name=""/>
        <dsp:cNvSpPr/>
      </dsp:nvSpPr>
      <dsp:spPr>
        <a:xfrm>
          <a:off x="0" y="2623156"/>
          <a:ext cx="6242839" cy="1184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Value Counts</a:t>
          </a:r>
        </a:p>
      </dsp:txBody>
      <dsp:txXfrm>
        <a:off x="57800" y="2680956"/>
        <a:ext cx="6127239" cy="1068440"/>
      </dsp:txXfrm>
    </dsp:sp>
    <dsp:sp modelId="{4E4721ED-D57F-4495-96A7-6BA626F1E397}">
      <dsp:nvSpPr>
        <dsp:cNvPr id="0" name=""/>
        <dsp:cNvSpPr/>
      </dsp:nvSpPr>
      <dsp:spPr>
        <a:xfrm>
          <a:off x="0" y="3933916"/>
          <a:ext cx="6242839" cy="1184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Data Cleaning</a:t>
          </a:r>
        </a:p>
      </dsp:txBody>
      <dsp:txXfrm>
        <a:off x="57800" y="3991716"/>
        <a:ext cx="6127239" cy="10684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A65DD7-E415-4713-8FB7-872EAAA307C3}">
      <dsp:nvSpPr>
        <dsp:cNvPr id="0" name=""/>
        <dsp:cNvSpPr/>
      </dsp:nvSpPr>
      <dsp:spPr>
        <a:xfrm>
          <a:off x="0" y="699315"/>
          <a:ext cx="6242839" cy="8611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Count Vectorizer</a:t>
          </a:r>
        </a:p>
      </dsp:txBody>
      <dsp:txXfrm>
        <a:off x="42036" y="741351"/>
        <a:ext cx="6158767" cy="777048"/>
      </dsp:txXfrm>
    </dsp:sp>
    <dsp:sp modelId="{8DD6491F-ED83-4250-82B3-36080BFAB628}">
      <dsp:nvSpPr>
        <dsp:cNvPr id="0" name=""/>
        <dsp:cNvSpPr/>
      </dsp:nvSpPr>
      <dsp:spPr>
        <a:xfrm>
          <a:off x="0" y="1652595"/>
          <a:ext cx="6242839" cy="8611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Term Frequency Inverse Vectorizer</a:t>
          </a:r>
        </a:p>
      </dsp:txBody>
      <dsp:txXfrm>
        <a:off x="42036" y="1694631"/>
        <a:ext cx="6158767" cy="777048"/>
      </dsp:txXfrm>
    </dsp:sp>
    <dsp:sp modelId="{2626B3FA-1C1A-448F-A37B-F173B54D2976}">
      <dsp:nvSpPr>
        <dsp:cNvPr id="0" name=""/>
        <dsp:cNvSpPr/>
      </dsp:nvSpPr>
      <dsp:spPr>
        <a:xfrm>
          <a:off x="0" y="2605876"/>
          <a:ext cx="6242839" cy="8611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N- gram vectorizer</a:t>
          </a:r>
        </a:p>
      </dsp:txBody>
      <dsp:txXfrm>
        <a:off x="42036" y="2647912"/>
        <a:ext cx="6158767" cy="777048"/>
      </dsp:txXfrm>
    </dsp:sp>
    <dsp:sp modelId="{4E4721ED-D57F-4495-96A7-6BA626F1E397}">
      <dsp:nvSpPr>
        <dsp:cNvPr id="0" name=""/>
        <dsp:cNvSpPr/>
      </dsp:nvSpPr>
      <dsp:spPr>
        <a:xfrm>
          <a:off x="0" y="3559156"/>
          <a:ext cx="6242839" cy="8611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Class Label Encoding </a:t>
          </a:r>
        </a:p>
      </dsp:txBody>
      <dsp:txXfrm>
        <a:off x="42036" y="3601192"/>
        <a:ext cx="6158767" cy="7770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A65DD7-E415-4713-8FB7-872EAAA307C3}">
      <dsp:nvSpPr>
        <dsp:cNvPr id="0" name=""/>
        <dsp:cNvSpPr/>
      </dsp:nvSpPr>
      <dsp:spPr>
        <a:xfrm>
          <a:off x="0" y="76605"/>
          <a:ext cx="6242839" cy="9149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Logistic Regression Classifier</a:t>
          </a:r>
        </a:p>
      </dsp:txBody>
      <dsp:txXfrm>
        <a:off x="44664" y="121269"/>
        <a:ext cx="6153511" cy="825612"/>
      </dsp:txXfrm>
    </dsp:sp>
    <dsp:sp modelId="{8DD6491F-ED83-4250-82B3-36080BFAB628}">
      <dsp:nvSpPr>
        <dsp:cNvPr id="0" name=""/>
        <dsp:cNvSpPr/>
      </dsp:nvSpPr>
      <dsp:spPr>
        <a:xfrm>
          <a:off x="0" y="1089466"/>
          <a:ext cx="6242839" cy="9149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Super Vector machine Classifier</a:t>
          </a:r>
        </a:p>
      </dsp:txBody>
      <dsp:txXfrm>
        <a:off x="44664" y="1134130"/>
        <a:ext cx="6153511" cy="825612"/>
      </dsp:txXfrm>
    </dsp:sp>
    <dsp:sp modelId="{2626B3FA-1C1A-448F-A37B-F173B54D2976}">
      <dsp:nvSpPr>
        <dsp:cNvPr id="0" name=""/>
        <dsp:cNvSpPr/>
      </dsp:nvSpPr>
      <dsp:spPr>
        <a:xfrm>
          <a:off x="0" y="2102326"/>
          <a:ext cx="6242839" cy="9149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Naïve Bayes Classifier</a:t>
          </a:r>
        </a:p>
      </dsp:txBody>
      <dsp:txXfrm>
        <a:off x="44664" y="2146990"/>
        <a:ext cx="6153511" cy="825612"/>
      </dsp:txXfrm>
    </dsp:sp>
    <dsp:sp modelId="{4E4721ED-D57F-4495-96A7-6BA626F1E397}">
      <dsp:nvSpPr>
        <dsp:cNvPr id="0" name=""/>
        <dsp:cNvSpPr/>
      </dsp:nvSpPr>
      <dsp:spPr>
        <a:xfrm>
          <a:off x="0" y="3115186"/>
          <a:ext cx="6242839" cy="9149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Decision Tree Classifier</a:t>
          </a:r>
        </a:p>
      </dsp:txBody>
      <dsp:txXfrm>
        <a:off x="44664" y="3159850"/>
        <a:ext cx="6153511" cy="825612"/>
      </dsp:txXfrm>
    </dsp:sp>
    <dsp:sp modelId="{5FAC941D-9515-4243-8012-D1AA0902CCA9}">
      <dsp:nvSpPr>
        <dsp:cNvPr id="0" name=""/>
        <dsp:cNvSpPr/>
      </dsp:nvSpPr>
      <dsp:spPr>
        <a:xfrm>
          <a:off x="0" y="4128046"/>
          <a:ext cx="6242839" cy="9149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Random Forest Classifier</a:t>
          </a:r>
        </a:p>
      </dsp:txBody>
      <dsp:txXfrm>
        <a:off x="44664" y="4172710"/>
        <a:ext cx="6153511" cy="8256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42D35-0463-4920-BEF7-2B88080E67A2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926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00201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03092" y="69574"/>
            <a:ext cx="5385816" cy="3139970"/>
          </a:xfrm>
        </p:spPr>
        <p:txBody>
          <a:bodyPr tIns="0" anchor="b" anchorCtr="0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49496" y="3255267"/>
            <a:ext cx="3493008" cy="164472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701702"/>
            <a:ext cx="10671048" cy="144435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C32B254-F115-AAF3-09C2-B631F5CDC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329989" y="2370268"/>
            <a:ext cx="722376" cy="722376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339134" y="2379412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2758440"/>
            <a:ext cx="2011680" cy="2826771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2011680 w 2011680"/>
              <a:gd name="connsiteY2" fmla="*/ 1598 h 2826771"/>
              <a:gd name="connsiteX3" fmla="*/ 2011680 w 2011680"/>
              <a:gd name="connsiteY3" fmla="*/ 2826771 h 2826771"/>
              <a:gd name="connsiteX4" fmla="*/ 0 w 2011680"/>
              <a:gd name="connsiteY4" fmla="*/ 2826771 h 2826771"/>
              <a:gd name="connsiteX5" fmla="*/ 0 w 2011680"/>
              <a:gd name="connsiteY5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358727 w 2011680"/>
              <a:gd name="connsiteY2" fmla="*/ 0 h 2826771"/>
              <a:gd name="connsiteX3" fmla="*/ 2011680 w 2011680"/>
              <a:gd name="connsiteY3" fmla="*/ 1598 h 2826771"/>
              <a:gd name="connsiteX4" fmla="*/ 2011680 w 2011680"/>
              <a:gd name="connsiteY4" fmla="*/ 2826771 h 2826771"/>
              <a:gd name="connsiteX5" fmla="*/ 0 w 2011680"/>
              <a:gd name="connsiteY5" fmla="*/ 2826771 h 2826771"/>
              <a:gd name="connsiteX6" fmla="*/ 0 w 2011680"/>
              <a:gd name="connsiteY6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0112 w 2011680"/>
              <a:gd name="connsiteY2" fmla="*/ 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1680" h="2826771">
                <a:moveTo>
                  <a:pt x="0" y="1598"/>
                </a:moveTo>
                <a:lnTo>
                  <a:pt x="646257" y="0"/>
                </a:lnTo>
                <a:cubicBezTo>
                  <a:pt x="699597" y="218440"/>
                  <a:pt x="783417" y="292100"/>
                  <a:pt x="1012017" y="335280"/>
                </a:cubicBezTo>
                <a:cubicBezTo>
                  <a:pt x="1289512" y="299720"/>
                  <a:pt x="1340312" y="106045"/>
                  <a:pt x="1358727" y="0"/>
                </a:cubicBezTo>
                <a:lnTo>
                  <a:pt x="2011680" y="1598"/>
                </a:lnTo>
                <a:lnTo>
                  <a:pt x="2011680" y="2826771"/>
                </a:lnTo>
                <a:lnTo>
                  <a:pt x="0" y="2826771"/>
                </a:lnTo>
                <a:lnTo>
                  <a:pt x="0" y="1598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338" y="4064834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1058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2485599-A799-0E8C-D368-451B9DE02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545563" y="2373190"/>
            <a:ext cx="722376" cy="722376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554707" y="2379412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0" y="2756536"/>
            <a:ext cx="2011680" cy="2828676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" fmla="*/ 0 w 2011680"/>
              <a:gd name="connsiteY0" fmla="*/ 4646 h 2829819"/>
              <a:gd name="connsiteX1" fmla="*/ 994434 w 2011680"/>
              <a:gd name="connsiteY1" fmla="*/ 0 h 2829819"/>
              <a:gd name="connsiteX2" fmla="*/ 2011680 w 2011680"/>
              <a:gd name="connsiteY2" fmla="*/ 4646 h 2829819"/>
              <a:gd name="connsiteX3" fmla="*/ 2011680 w 2011680"/>
              <a:gd name="connsiteY3" fmla="*/ 2829819 h 2829819"/>
              <a:gd name="connsiteX4" fmla="*/ 0 w 2011680"/>
              <a:gd name="connsiteY4" fmla="*/ 2829819 h 2829819"/>
              <a:gd name="connsiteX5" fmla="*/ 0 w 2011680"/>
              <a:gd name="connsiteY5" fmla="*/ 4646 h 2829819"/>
              <a:gd name="connsiteX0" fmla="*/ 0 w 2011680"/>
              <a:gd name="connsiteY0" fmla="*/ 4646 h 2829819"/>
              <a:gd name="connsiteX1" fmla="*/ 994434 w 2011680"/>
              <a:gd name="connsiteY1" fmla="*/ 0 h 2829819"/>
              <a:gd name="connsiteX2" fmla="*/ 2011680 w 2011680"/>
              <a:gd name="connsiteY2" fmla="*/ 4646 h 2829819"/>
              <a:gd name="connsiteX3" fmla="*/ 2011680 w 2011680"/>
              <a:gd name="connsiteY3" fmla="*/ 2829819 h 2829819"/>
              <a:gd name="connsiteX4" fmla="*/ 0 w 2011680"/>
              <a:gd name="connsiteY4" fmla="*/ 2829819 h 2829819"/>
              <a:gd name="connsiteX5" fmla="*/ 0 w 2011680"/>
              <a:gd name="connsiteY5" fmla="*/ 4646 h 2829819"/>
              <a:gd name="connsiteX0" fmla="*/ 0 w 2011680"/>
              <a:gd name="connsiteY0" fmla="*/ 4646 h 2829819"/>
              <a:gd name="connsiteX1" fmla="*/ 994434 w 2011680"/>
              <a:gd name="connsiteY1" fmla="*/ 0 h 2829819"/>
              <a:gd name="connsiteX2" fmla="*/ 2011680 w 2011680"/>
              <a:gd name="connsiteY2" fmla="*/ 4646 h 2829819"/>
              <a:gd name="connsiteX3" fmla="*/ 2011680 w 2011680"/>
              <a:gd name="connsiteY3" fmla="*/ 2829819 h 2829819"/>
              <a:gd name="connsiteX4" fmla="*/ 0 w 2011680"/>
              <a:gd name="connsiteY4" fmla="*/ 2829819 h 2829819"/>
              <a:gd name="connsiteX5" fmla="*/ 0 w 2011680"/>
              <a:gd name="connsiteY5" fmla="*/ 4646 h 2829819"/>
              <a:gd name="connsiteX0" fmla="*/ 0 w 2011680"/>
              <a:gd name="connsiteY0" fmla="*/ 4646 h 2829819"/>
              <a:gd name="connsiteX1" fmla="*/ 994434 w 2011680"/>
              <a:gd name="connsiteY1" fmla="*/ 0 h 2829819"/>
              <a:gd name="connsiteX2" fmla="*/ 1362480 w 2011680"/>
              <a:gd name="connsiteY2" fmla="*/ 3048 h 2829819"/>
              <a:gd name="connsiteX3" fmla="*/ 2011680 w 2011680"/>
              <a:gd name="connsiteY3" fmla="*/ 4646 h 2829819"/>
              <a:gd name="connsiteX4" fmla="*/ 2011680 w 2011680"/>
              <a:gd name="connsiteY4" fmla="*/ 2829819 h 2829819"/>
              <a:gd name="connsiteX5" fmla="*/ 0 w 2011680"/>
              <a:gd name="connsiteY5" fmla="*/ 2829819 h 2829819"/>
              <a:gd name="connsiteX6" fmla="*/ 0 w 2011680"/>
              <a:gd name="connsiteY6" fmla="*/ 4646 h 2829819"/>
              <a:gd name="connsiteX0" fmla="*/ 0 w 2011680"/>
              <a:gd name="connsiteY0" fmla="*/ 4646 h 2829819"/>
              <a:gd name="connsiteX1" fmla="*/ 651915 w 2011680"/>
              <a:gd name="connsiteY1" fmla="*/ 1143 h 2829819"/>
              <a:gd name="connsiteX2" fmla="*/ 994434 w 2011680"/>
              <a:gd name="connsiteY2" fmla="*/ 0 h 2829819"/>
              <a:gd name="connsiteX3" fmla="*/ 1362480 w 2011680"/>
              <a:gd name="connsiteY3" fmla="*/ 3048 h 2829819"/>
              <a:gd name="connsiteX4" fmla="*/ 2011680 w 2011680"/>
              <a:gd name="connsiteY4" fmla="*/ 4646 h 2829819"/>
              <a:gd name="connsiteX5" fmla="*/ 2011680 w 2011680"/>
              <a:gd name="connsiteY5" fmla="*/ 2829819 h 2829819"/>
              <a:gd name="connsiteX6" fmla="*/ 0 w 2011680"/>
              <a:gd name="connsiteY6" fmla="*/ 2829819 h 2829819"/>
              <a:gd name="connsiteX7" fmla="*/ 0 w 2011680"/>
              <a:gd name="connsiteY7" fmla="*/ 4646 h 2829819"/>
              <a:gd name="connsiteX0" fmla="*/ 0 w 2011680"/>
              <a:gd name="connsiteY0" fmla="*/ 3503 h 2828676"/>
              <a:gd name="connsiteX1" fmla="*/ 651915 w 2011680"/>
              <a:gd name="connsiteY1" fmla="*/ 0 h 2828676"/>
              <a:gd name="connsiteX2" fmla="*/ 1005864 w 2011680"/>
              <a:gd name="connsiteY2" fmla="*/ 336042 h 2828676"/>
              <a:gd name="connsiteX3" fmla="*/ 1362480 w 2011680"/>
              <a:gd name="connsiteY3" fmla="*/ 1905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51915 w 2011680"/>
              <a:gd name="connsiteY1" fmla="*/ 0 h 2828676"/>
              <a:gd name="connsiteX2" fmla="*/ 1005864 w 2011680"/>
              <a:gd name="connsiteY2" fmla="*/ 336042 h 2828676"/>
              <a:gd name="connsiteX3" fmla="*/ 1362480 w 2011680"/>
              <a:gd name="connsiteY3" fmla="*/ 1905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51915 w 2011680"/>
              <a:gd name="connsiteY1" fmla="*/ 0 h 2828676"/>
              <a:gd name="connsiteX2" fmla="*/ 1005864 w 2011680"/>
              <a:gd name="connsiteY2" fmla="*/ 336042 h 2828676"/>
              <a:gd name="connsiteX3" fmla="*/ 1362480 w 2011680"/>
              <a:gd name="connsiteY3" fmla="*/ 1905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51915 w 2011680"/>
              <a:gd name="connsiteY1" fmla="*/ 0 h 2828676"/>
              <a:gd name="connsiteX2" fmla="*/ 1005864 w 2011680"/>
              <a:gd name="connsiteY2" fmla="*/ 336042 h 2828676"/>
              <a:gd name="connsiteX3" fmla="*/ 1362480 w 2011680"/>
              <a:gd name="connsiteY3" fmla="*/ 1905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51915 w 2011680"/>
              <a:gd name="connsiteY1" fmla="*/ 0 h 2828676"/>
              <a:gd name="connsiteX2" fmla="*/ 1005864 w 2011680"/>
              <a:gd name="connsiteY2" fmla="*/ 336042 h 2828676"/>
              <a:gd name="connsiteX3" fmla="*/ 1362480 w 2011680"/>
              <a:gd name="connsiteY3" fmla="*/ 1905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1680" h="2828676">
                <a:moveTo>
                  <a:pt x="0" y="3503"/>
                </a:moveTo>
                <a:lnTo>
                  <a:pt x="651915" y="0"/>
                </a:lnTo>
                <a:cubicBezTo>
                  <a:pt x="665123" y="83439"/>
                  <a:pt x="720241" y="317373"/>
                  <a:pt x="1005864" y="336042"/>
                </a:cubicBezTo>
                <a:cubicBezTo>
                  <a:pt x="1248561" y="340868"/>
                  <a:pt x="1359813" y="80899"/>
                  <a:pt x="1362480" y="1905"/>
                </a:cubicBezTo>
                <a:lnTo>
                  <a:pt x="2011680" y="3503"/>
                </a:lnTo>
                <a:lnTo>
                  <a:pt x="2011680" y="2828676"/>
                </a:lnTo>
                <a:lnTo>
                  <a:pt x="0" y="2828676"/>
                </a:lnTo>
                <a:lnTo>
                  <a:pt x="0" y="3503"/>
                </a:lnTo>
                <a:close/>
              </a:path>
            </a:pathLst>
          </a:custGeo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00911" y="4064834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46630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44D3449-0EF5-D439-CC36-5C761D35D4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761135" y="2373190"/>
            <a:ext cx="722376" cy="722376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770280" y="2379412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2756535"/>
            <a:ext cx="2011680" cy="2828676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" fmla="*/ 0 w 2011680"/>
              <a:gd name="connsiteY0" fmla="*/ 1598 h 2826771"/>
              <a:gd name="connsiteX1" fmla="*/ 649951 w 2011680"/>
              <a:gd name="connsiteY1" fmla="*/ 0 h 2826771"/>
              <a:gd name="connsiteX2" fmla="*/ 2011680 w 2011680"/>
              <a:gd name="connsiteY2" fmla="*/ 1598 h 2826771"/>
              <a:gd name="connsiteX3" fmla="*/ 2011680 w 2011680"/>
              <a:gd name="connsiteY3" fmla="*/ 2826771 h 2826771"/>
              <a:gd name="connsiteX4" fmla="*/ 0 w 2011680"/>
              <a:gd name="connsiteY4" fmla="*/ 2826771 h 2826771"/>
              <a:gd name="connsiteX5" fmla="*/ 0 w 2011680"/>
              <a:gd name="connsiteY5" fmla="*/ 1598 h 2826771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358611 w 2011680"/>
              <a:gd name="connsiteY2" fmla="*/ 0 h 2828676"/>
              <a:gd name="connsiteX3" fmla="*/ 2011680 w 2011680"/>
              <a:gd name="connsiteY3" fmla="*/ 3503 h 2828676"/>
              <a:gd name="connsiteX4" fmla="*/ 2011680 w 2011680"/>
              <a:gd name="connsiteY4" fmla="*/ 2828676 h 2828676"/>
              <a:gd name="connsiteX5" fmla="*/ 0 w 2011680"/>
              <a:gd name="connsiteY5" fmla="*/ 2828676 h 2828676"/>
              <a:gd name="connsiteX6" fmla="*/ 0 w 2011680"/>
              <a:gd name="connsiteY6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6186 w 2011680"/>
              <a:gd name="connsiteY2" fmla="*/ 0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9996 w 2011680"/>
              <a:gd name="connsiteY2" fmla="*/ 333375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9996 w 2011680"/>
              <a:gd name="connsiteY2" fmla="*/ 333375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9996 w 2011680"/>
              <a:gd name="connsiteY2" fmla="*/ 333375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9996 w 2011680"/>
              <a:gd name="connsiteY2" fmla="*/ 333375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9996 w 2011680"/>
              <a:gd name="connsiteY2" fmla="*/ 333375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1680" h="2828676">
                <a:moveTo>
                  <a:pt x="0" y="3503"/>
                </a:moveTo>
                <a:lnTo>
                  <a:pt x="649951" y="1905"/>
                </a:lnTo>
                <a:cubicBezTo>
                  <a:pt x="676621" y="123825"/>
                  <a:pt x="743296" y="316230"/>
                  <a:pt x="1009996" y="333375"/>
                </a:cubicBezTo>
                <a:cubicBezTo>
                  <a:pt x="1261456" y="319405"/>
                  <a:pt x="1349086" y="114935"/>
                  <a:pt x="1358611" y="0"/>
                </a:cubicBezTo>
                <a:lnTo>
                  <a:pt x="2011680" y="3503"/>
                </a:lnTo>
                <a:lnTo>
                  <a:pt x="2011680" y="2828676"/>
                </a:lnTo>
                <a:lnTo>
                  <a:pt x="0" y="2828676"/>
                </a:lnTo>
                <a:lnTo>
                  <a:pt x="0" y="3503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16484" y="4064834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2204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6F2D13-53B7-CE37-EA90-449A726B8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76707" y="2373190"/>
            <a:ext cx="722376" cy="722376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985853" y="2379412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2758440"/>
            <a:ext cx="2011680" cy="2826771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2011680 w 2011680"/>
              <a:gd name="connsiteY2" fmla="*/ 1598 h 2826771"/>
              <a:gd name="connsiteX3" fmla="*/ 2011680 w 2011680"/>
              <a:gd name="connsiteY3" fmla="*/ 2826771 h 2826771"/>
              <a:gd name="connsiteX4" fmla="*/ 0 w 2011680"/>
              <a:gd name="connsiteY4" fmla="*/ 2826771 h 2826771"/>
              <a:gd name="connsiteX5" fmla="*/ 0 w 2011680"/>
              <a:gd name="connsiteY5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357283 w 2011680"/>
              <a:gd name="connsiteY2" fmla="*/ 2540 h 2826771"/>
              <a:gd name="connsiteX3" fmla="*/ 2011680 w 2011680"/>
              <a:gd name="connsiteY3" fmla="*/ 1598 h 2826771"/>
              <a:gd name="connsiteX4" fmla="*/ 2011680 w 2011680"/>
              <a:gd name="connsiteY4" fmla="*/ 2826771 h 2826771"/>
              <a:gd name="connsiteX5" fmla="*/ 0 w 2011680"/>
              <a:gd name="connsiteY5" fmla="*/ 2826771 h 2826771"/>
              <a:gd name="connsiteX6" fmla="*/ 0 w 2011680"/>
              <a:gd name="connsiteY6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1680" h="2826771">
                <a:moveTo>
                  <a:pt x="0" y="1598"/>
                </a:moveTo>
                <a:lnTo>
                  <a:pt x="651163" y="0"/>
                </a:lnTo>
                <a:cubicBezTo>
                  <a:pt x="681643" y="210820"/>
                  <a:pt x="861983" y="330200"/>
                  <a:pt x="1014383" y="330200"/>
                </a:cubicBezTo>
                <a:cubicBezTo>
                  <a:pt x="1164243" y="312420"/>
                  <a:pt x="1331883" y="218440"/>
                  <a:pt x="1357283" y="2540"/>
                </a:cubicBezTo>
                <a:lnTo>
                  <a:pt x="2011680" y="1598"/>
                </a:lnTo>
                <a:lnTo>
                  <a:pt x="2011680" y="2826771"/>
                </a:lnTo>
                <a:lnTo>
                  <a:pt x="0" y="2826771"/>
                </a:lnTo>
                <a:lnTo>
                  <a:pt x="0" y="1598"/>
                </a:lnTo>
                <a:close/>
              </a:path>
            </a:pathLst>
          </a:custGeo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32057" y="4064834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77777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88DB6F-1A86-5713-2420-7554D75CB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190018" y="2373190"/>
            <a:ext cx="722376" cy="722376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0201425" y="2379412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2758440"/>
            <a:ext cx="2011680" cy="2826771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" fmla="*/ 0 w 2011680"/>
              <a:gd name="connsiteY0" fmla="*/ 0 h 2825173"/>
              <a:gd name="connsiteX1" fmla="*/ 655551 w 2011680"/>
              <a:gd name="connsiteY1" fmla="*/ 942 h 2825173"/>
              <a:gd name="connsiteX2" fmla="*/ 2011680 w 2011680"/>
              <a:gd name="connsiteY2" fmla="*/ 0 h 2825173"/>
              <a:gd name="connsiteX3" fmla="*/ 2011680 w 2011680"/>
              <a:gd name="connsiteY3" fmla="*/ 2825173 h 2825173"/>
              <a:gd name="connsiteX4" fmla="*/ 0 w 2011680"/>
              <a:gd name="connsiteY4" fmla="*/ 2825173 h 2825173"/>
              <a:gd name="connsiteX5" fmla="*/ 0 w 2011680"/>
              <a:gd name="connsiteY5" fmla="*/ 0 h 2825173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364211 w 2011680"/>
              <a:gd name="connsiteY2" fmla="*/ 0 h 2826771"/>
              <a:gd name="connsiteX3" fmla="*/ 2011680 w 2011680"/>
              <a:gd name="connsiteY3" fmla="*/ 1598 h 2826771"/>
              <a:gd name="connsiteX4" fmla="*/ 2011680 w 2011680"/>
              <a:gd name="connsiteY4" fmla="*/ 2826771 h 2826771"/>
              <a:gd name="connsiteX5" fmla="*/ 0 w 2011680"/>
              <a:gd name="connsiteY5" fmla="*/ 2826771 h 2826771"/>
              <a:gd name="connsiteX6" fmla="*/ 0 w 2011680"/>
              <a:gd name="connsiteY6" fmla="*/ 1598 h 2826771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016231 w 2011680"/>
              <a:gd name="connsiteY2" fmla="*/ 327660 h 2826771"/>
              <a:gd name="connsiteX3" fmla="*/ 1364211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016231 w 2011680"/>
              <a:gd name="connsiteY2" fmla="*/ 327660 h 2826771"/>
              <a:gd name="connsiteX3" fmla="*/ 1364211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016231 w 2011680"/>
              <a:gd name="connsiteY2" fmla="*/ 327660 h 2826771"/>
              <a:gd name="connsiteX3" fmla="*/ 1364211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016231 w 2011680"/>
              <a:gd name="connsiteY2" fmla="*/ 327660 h 2826771"/>
              <a:gd name="connsiteX3" fmla="*/ 1364211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016231 w 2011680"/>
              <a:gd name="connsiteY2" fmla="*/ 327660 h 2826771"/>
              <a:gd name="connsiteX3" fmla="*/ 1364211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1680" h="2826771">
                <a:moveTo>
                  <a:pt x="0" y="1598"/>
                </a:moveTo>
                <a:lnTo>
                  <a:pt x="655551" y="2540"/>
                </a:lnTo>
                <a:cubicBezTo>
                  <a:pt x="686031" y="198120"/>
                  <a:pt x="833351" y="335280"/>
                  <a:pt x="1016231" y="327660"/>
                </a:cubicBezTo>
                <a:cubicBezTo>
                  <a:pt x="1205884" y="340360"/>
                  <a:pt x="1362518" y="137160"/>
                  <a:pt x="1364211" y="0"/>
                </a:cubicBezTo>
                <a:lnTo>
                  <a:pt x="2011680" y="1598"/>
                </a:lnTo>
                <a:lnTo>
                  <a:pt x="2011680" y="2826771"/>
                </a:lnTo>
                <a:lnTo>
                  <a:pt x="0" y="2826771"/>
                </a:lnTo>
                <a:lnTo>
                  <a:pt x="0" y="1598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47629" y="4064834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593349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731520"/>
            <a:ext cx="10671048" cy="212643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35B4623-C6B7-83B6-05A1-17D69EA8D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669440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16B48C-2241-2A09-2A32-FB55BCFD6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3881150" y="4056839"/>
            <a:ext cx="81643" cy="261257"/>
          </a:xfrm>
          <a:prstGeom prst="rect">
            <a:avLst/>
          </a:prstGeom>
          <a:solidFill>
            <a:srgbClr val="F5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DC7B0C-730B-4FE8-3BFD-D787B1950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6045016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7B2BF2-C193-18BC-3798-C9611C4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8264631" y="4056839"/>
            <a:ext cx="81643" cy="261257"/>
          </a:xfrm>
          <a:prstGeom prst="rect">
            <a:avLst/>
          </a:prstGeom>
          <a:solidFill>
            <a:srgbClr val="F5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8E087E-B71E-C8CE-2C40-B3EACA40D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475505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86784" y="701702"/>
            <a:ext cx="7439243" cy="1309978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986784" y="2071314"/>
            <a:ext cx="3813048" cy="730504"/>
          </a:xfrm>
        </p:spPr>
        <p:txBody>
          <a:bodyPr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0" cap="all" baseline="0"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986784" y="2877312"/>
            <a:ext cx="3803992" cy="3684588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7857877" y="2071314"/>
            <a:ext cx="3568150" cy="730504"/>
          </a:xfrm>
        </p:spPr>
        <p:txBody>
          <a:bodyPr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0" cap="all" baseline="0"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7857877" y="2877312"/>
            <a:ext cx="3568150" cy="3684588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741458"/>
            <a:ext cx="10671048" cy="145985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911096" y="2407653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91440" tIns="0" rIns="9144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3232" y="2885439"/>
            <a:ext cx="3328416" cy="3563861"/>
          </a:xfrm>
          <a:custGeom>
            <a:avLst/>
            <a:gdLst>
              <a:gd name="connsiteX0" fmla="*/ 0 w 3328416"/>
              <a:gd name="connsiteY0" fmla="*/ 0 h 3557016"/>
              <a:gd name="connsiteX1" fmla="*/ 3328416 w 3328416"/>
              <a:gd name="connsiteY1" fmla="*/ 0 h 3557016"/>
              <a:gd name="connsiteX2" fmla="*/ 3328416 w 3328416"/>
              <a:gd name="connsiteY2" fmla="*/ 3557016 h 3557016"/>
              <a:gd name="connsiteX3" fmla="*/ 0 w 3328416"/>
              <a:gd name="connsiteY3" fmla="*/ 3557016 h 3557016"/>
              <a:gd name="connsiteX4" fmla="*/ 0 w 3328416"/>
              <a:gd name="connsiteY4" fmla="*/ 0 h 3557016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3328416 w 3328416"/>
              <a:gd name="connsiteY2" fmla="*/ 6845 h 3563861"/>
              <a:gd name="connsiteX3" fmla="*/ 3328416 w 3328416"/>
              <a:gd name="connsiteY3" fmla="*/ 3563861 h 3563861"/>
              <a:gd name="connsiteX4" fmla="*/ 0 w 3328416"/>
              <a:gd name="connsiteY4" fmla="*/ 3563861 h 3563861"/>
              <a:gd name="connsiteX5" fmla="*/ 0 w 3328416"/>
              <a:gd name="connsiteY5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2126488 w 3328416"/>
              <a:gd name="connsiteY2" fmla="*/ 1 h 3563861"/>
              <a:gd name="connsiteX3" fmla="*/ 3328416 w 3328416"/>
              <a:gd name="connsiteY3" fmla="*/ 6845 h 3563861"/>
              <a:gd name="connsiteX4" fmla="*/ 3328416 w 3328416"/>
              <a:gd name="connsiteY4" fmla="*/ 3563861 h 3563861"/>
              <a:gd name="connsiteX5" fmla="*/ 0 w 3328416"/>
              <a:gd name="connsiteY5" fmla="*/ 3563861 h 3563861"/>
              <a:gd name="connsiteX6" fmla="*/ 0 w 3328416"/>
              <a:gd name="connsiteY6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2126488 w 3328416"/>
              <a:gd name="connsiteY2" fmla="*/ 1 h 3563861"/>
              <a:gd name="connsiteX3" fmla="*/ 3328416 w 3328416"/>
              <a:gd name="connsiteY3" fmla="*/ 6845 h 3563861"/>
              <a:gd name="connsiteX4" fmla="*/ 3328416 w 3328416"/>
              <a:gd name="connsiteY4" fmla="*/ 3563861 h 3563861"/>
              <a:gd name="connsiteX5" fmla="*/ 0 w 3328416"/>
              <a:gd name="connsiteY5" fmla="*/ 3563861 h 3563861"/>
              <a:gd name="connsiteX6" fmla="*/ 0 w 3328416"/>
              <a:gd name="connsiteY6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2126488 w 3328416"/>
              <a:gd name="connsiteY2" fmla="*/ 1 h 3563861"/>
              <a:gd name="connsiteX3" fmla="*/ 3328416 w 3328416"/>
              <a:gd name="connsiteY3" fmla="*/ 6845 h 3563861"/>
              <a:gd name="connsiteX4" fmla="*/ 3328416 w 3328416"/>
              <a:gd name="connsiteY4" fmla="*/ 3563861 h 3563861"/>
              <a:gd name="connsiteX5" fmla="*/ 0 w 3328416"/>
              <a:gd name="connsiteY5" fmla="*/ 3563861 h 3563861"/>
              <a:gd name="connsiteX6" fmla="*/ 0 w 3328416"/>
              <a:gd name="connsiteY6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1679448 w 3328416"/>
              <a:gd name="connsiteY2" fmla="*/ 452121 h 3563861"/>
              <a:gd name="connsiteX3" fmla="*/ 2126488 w 3328416"/>
              <a:gd name="connsiteY3" fmla="*/ 1 h 3563861"/>
              <a:gd name="connsiteX4" fmla="*/ 3328416 w 3328416"/>
              <a:gd name="connsiteY4" fmla="*/ 6845 h 3563861"/>
              <a:gd name="connsiteX5" fmla="*/ 3328416 w 3328416"/>
              <a:gd name="connsiteY5" fmla="*/ 3563861 h 3563861"/>
              <a:gd name="connsiteX6" fmla="*/ 0 w 3328416"/>
              <a:gd name="connsiteY6" fmla="*/ 3563861 h 3563861"/>
              <a:gd name="connsiteX7" fmla="*/ 0 w 3328416"/>
              <a:gd name="connsiteY7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1679448 w 3328416"/>
              <a:gd name="connsiteY2" fmla="*/ 452121 h 3563861"/>
              <a:gd name="connsiteX3" fmla="*/ 2126488 w 3328416"/>
              <a:gd name="connsiteY3" fmla="*/ 1 h 3563861"/>
              <a:gd name="connsiteX4" fmla="*/ 3328416 w 3328416"/>
              <a:gd name="connsiteY4" fmla="*/ 6845 h 3563861"/>
              <a:gd name="connsiteX5" fmla="*/ 3328416 w 3328416"/>
              <a:gd name="connsiteY5" fmla="*/ 3563861 h 3563861"/>
              <a:gd name="connsiteX6" fmla="*/ 0 w 3328416"/>
              <a:gd name="connsiteY6" fmla="*/ 3563861 h 3563861"/>
              <a:gd name="connsiteX7" fmla="*/ 0 w 3328416"/>
              <a:gd name="connsiteY7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1679448 w 3328416"/>
              <a:gd name="connsiteY2" fmla="*/ 452121 h 3563861"/>
              <a:gd name="connsiteX3" fmla="*/ 2126488 w 3328416"/>
              <a:gd name="connsiteY3" fmla="*/ 1 h 3563861"/>
              <a:gd name="connsiteX4" fmla="*/ 3328416 w 3328416"/>
              <a:gd name="connsiteY4" fmla="*/ 6845 h 3563861"/>
              <a:gd name="connsiteX5" fmla="*/ 3328416 w 3328416"/>
              <a:gd name="connsiteY5" fmla="*/ 3563861 h 3563861"/>
              <a:gd name="connsiteX6" fmla="*/ 0 w 3328416"/>
              <a:gd name="connsiteY6" fmla="*/ 3563861 h 3563861"/>
              <a:gd name="connsiteX7" fmla="*/ 0 w 3328416"/>
              <a:gd name="connsiteY7" fmla="*/ 6845 h 3563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8416" h="3563861">
                <a:moveTo>
                  <a:pt x="0" y="6845"/>
                </a:moveTo>
                <a:lnTo>
                  <a:pt x="1191768" y="0"/>
                </a:lnTo>
                <a:cubicBezTo>
                  <a:pt x="1278636" y="383458"/>
                  <a:pt x="1523661" y="452121"/>
                  <a:pt x="1679448" y="452121"/>
                </a:cubicBezTo>
                <a:cubicBezTo>
                  <a:pt x="1835235" y="452121"/>
                  <a:pt x="2146300" y="265349"/>
                  <a:pt x="2126488" y="1"/>
                </a:cubicBezTo>
                <a:lnTo>
                  <a:pt x="3328416" y="6845"/>
                </a:lnTo>
                <a:lnTo>
                  <a:pt x="3328416" y="3563861"/>
                </a:lnTo>
                <a:lnTo>
                  <a:pt x="0" y="3563861"/>
                </a:lnTo>
                <a:lnTo>
                  <a:pt x="0" y="6845"/>
                </a:lnTo>
                <a:close/>
              </a:path>
            </a:pathLst>
          </a:custGeo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2124" y="4099293"/>
            <a:ext cx="2770632" cy="2206752"/>
          </a:xfrm>
          <a:noFill/>
        </p:spPr>
        <p:txBody>
          <a:bodyPr lIns="91440" rIns="91440" anchor="t">
            <a:norm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5641848" y="2407653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91440" tIns="0" rIns="9144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3984" y="2890519"/>
            <a:ext cx="3328416" cy="3558781"/>
          </a:xfrm>
          <a:custGeom>
            <a:avLst/>
            <a:gdLst>
              <a:gd name="connsiteX0" fmla="*/ 0 w 3328416"/>
              <a:gd name="connsiteY0" fmla="*/ 0 h 3557016"/>
              <a:gd name="connsiteX1" fmla="*/ 3328416 w 3328416"/>
              <a:gd name="connsiteY1" fmla="*/ 0 h 3557016"/>
              <a:gd name="connsiteX2" fmla="*/ 3328416 w 3328416"/>
              <a:gd name="connsiteY2" fmla="*/ 3557016 h 3557016"/>
              <a:gd name="connsiteX3" fmla="*/ 0 w 3328416"/>
              <a:gd name="connsiteY3" fmla="*/ 3557016 h 3557016"/>
              <a:gd name="connsiteX4" fmla="*/ 0 w 3328416"/>
              <a:gd name="connsiteY4" fmla="*/ 0 h 3557016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3328416 w 3328416"/>
              <a:gd name="connsiteY2" fmla="*/ 1765 h 3558781"/>
              <a:gd name="connsiteX3" fmla="*/ 3328416 w 3328416"/>
              <a:gd name="connsiteY3" fmla="*/ 3558781 h 3558781"/>
              <a:gd name="connsiteX4" fmla="*/ 0 w 3328416"/>
              <a:gd name="connsiteY4" fmla="*/ 3558781 h 3558781"/>
              <a:gd name="connsiteX5" fmla="*/ 0 w 3328416"/>
              <a:gd name="connsiteY5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2134616 w 3328416"/>
              <a:gd name="connsiteY2" fmla="*/ 1 h 3558781"/>
              <a:gd name="connsiteX3" fmla="*/ 3328416 w 3328416"/>
              <a:gd name="connsiteY3" fmla="*/ 1765 h 3558781"/>
              <a:gd name="connsiteX4" fmla="*/ 3328416 w 3328416"/>
              <a:gd name="connsiteY4" fmla="*/ 3558781 h 3558781"/>
              <a:gd name="connsiteX5" fmla="*/ 0 w 3328416"/>
              <a:gd name="connsiteY5" fmla="*/ 3558781 h 3558781"/>
              <a:gd name="connsiteX6" fmla="*/ 0 w 3328416"/>
              <a:gd name="connsiteY6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7244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7244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7244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7244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7244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8416" h="3558781">
                <a:moveTo>
                  <a:pt x="0" y="1765"/>
                </a:moveTo>
                <a:lnTo>
                  <a:pt x="1189736" y="0"/>
                </a:lnTo>
                <a:cubicBezTo>
                  <a:pt x="1213443" y="191770"/>
                  <a:pt x="1332399" y="417831"/>
                  <a:pt x="1672336" y="461011"/>
                </a:cubicBezTo>
                <a:cubicBezTo>
                  <a:pt x="2024549" y="425451"/>
                  <a:pt x="2136733" y="127001"/>
                  <a:pt x="2134616" y="1"/>
                </a:cubicBezTo>
                <a:lnTo>
                  <a:pt x="3328416" y="1765"/>
                </a:lnTo>
                <a:lnTo>
                  <a:pt x="3328416" y="3558781"/>
                </a:lnTo>
                <a:lnTo>
                  <a:pt x="0" y="3558781"/>
                </a:lnTo>
                <a:lnTo>
                  <a:pt x="0" y="1765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22876" y="4099293"/>
            <a:ext cx="2770632" cy="2206752"/>
          </a:xfrm>
          <a:noFill/>
        </p:spPr>
        <p:txBody>
          <a:bodyPr lIns="91440" rIns="91440" anchor="t">
            <a:norm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9290304" y="2407653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91440" tIns="0" rIns="9144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92440" y="2891789"/>
            <a:ext cx="3328416" cy="3557511"/>
          </a:xfrm>
          <a:custGeom>
            <a:avLst/>
            <a:gdLst>
              <a:gd name="connsiteX0" fmla="*/ 0 w 3328416"/>
              <a:gd name="connsiteY0" fmla="*/ 0 h 3557016"/>
              <a:gd name="connsiteX1" fmla="*/ 3328416 w 3328416"/>
              <a:gd name="connsiteY1" fmla="*/ 0 h 3557016"/>
              <a:gd name="connsiteX2" fmla="*/ 3328416 w 3328416"/>
              <a:gd name="connsiteY2" fmla="*/ 3557016 h 3557016"/>
              <a:gd name="connsiteX3" fmla="*/ 0 w 3328416"/>
              <a:gd name="connsiteY3" fmla="*/ 3557016 h 3557016"/>
              <a:gd name="connsiteX4" fmla="*/ 0 w 3328416"/>
              <a:gd name="connsiteY4" fmla="*/ 0 h 3557016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3328416 w 3328416"/>
              <a:gd name="connsiteY2" fmla="*/ 495 h 3557511"/>
              <a:gd name="connsiteX3" fmla="*/ 3328416 w 3328416"/>
              <a:gd name="connsiteY3" fmla="*/ 3557511 h 3557511"/>
              <a:gd name="connsiteX4" fmla="*/ 0 w 3328416"/>
              <a:gd name="connsiteY4" fmla="*/ 3557511 h 3557511"/>
              <a:gd name="connsiteX5" fmla="*/ 0 w 3328416"/>
              <a:gd name="connsiteY5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2133600 w 3328416"/>
              <a:gd name="connsiteY2" fmla="*/ 1 h 3557511"/>
              <a:gd name="connsiteX3" fmla="*/ 3328416 w 3328416"/>
              <a:gd name="connsiteY3" fmla="*/ 495 h 3557511"/>
              <a:gd name="connsiteX4" fmla="*/ 3328416 w 3328416"/>
              <a:gd name="connsiteY4" fmla="*/ 3557511 h 3557511"/>
              <a:gd name="connsiteX5" fmla="*/ 0 w 3328416"/>
              <a:gd name="connsiteY5" fmla="*/ 3557511 h 3557511"/>
              <a:gd name="connsiteX6" fmla="*/ 0 w 3328416"/>
              <a:gd name="connsiteY6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42110 w 3328416"/>
              <a:gd name="connsiteY2" fmla="*/ 47625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72590 w 3328416"/>
              <a:gd name="connsiteY2" fmla="*/ 45720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72590 w 3328416"/>
              <a:gd name="connsiteY2" fmla="*/ 45720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72590 w 3328416"/>
              <a:gd name="connsiteY2" fmla="*/ 45720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72590 w 3328416"/>
              <a:gd name="connsiteY2" fmla="*/ 45720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72590 w 3328416"/>
              <a:gd name="connsiteY2" fmla="*/ 45720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8416" h="3557511">
                <a:moveTo>
                  <a:pt x="0" y="495"/>
                </a:moveTo>
                <a:lnTo>
                  <a:pt x="1184910" y="0"/>
                </a:lnTo>
                <a:cubicBezTo>
                  <a:pt x="1215390" y="266700"/>
                  <a:pt x="1375410" y="415291"/>
                  <a:pt x="1672590" y="457201"/>
                </a:cubicBezTo>
                <a:cubicBezTo>
                  <a:pt x="2032000" y="411481"/>
                  <a:pt x="2098040" y="179071"/>
                  <a:pt x="2133600" y="1"/>
                </a:cubicBezTo>
                <a:lnTo>
                  <a:pt x="3328416" y="495"/>
                </a:lnTo>
                <a:lnTo>
                  <a:pt x="3328416" y="3557511"/>
                </a:lnTo>
                <a:lnTo>
                  <a:pt x="0" y="3557511"/>
                </a:lnTo>
                <a:lnTo>
                  <a:pt x="0" y="495"/>
                </a:lnTo>
                <a:close/>
              </a:path>
            </a:pathLst>
          </a:custGeo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71332" y="4099293"/>
            <a:ext cx="2770632" cy="2206752"/>
          </a:xfrm>
          <a:noFill/>
        </p:spPr>
        <p:txBody>
          <a:bodyPr lIns="91440" rIns="91440" anchor="t">
            <a:norm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4CA3ED5-BEA8-79A4-A782-B2CDF23DA49B}"/>
              </a:ext>
            </a:extLst>
          </p:cNvPr>
          <p:cNvSpPr>
            <a:spLocks noChangeAspect="1"/>
          </p:cNvSpPr>
          <p:nvPr userDrawn="1"/>
        </p:nvSpPr>
        <p:spPr>
          <a:xfrm>
            <a:off x="1911096" y="2409684"/>
            <a:ext cx="932688" cy="932688"/>
          </a:xfrm>
          <a:prstGeom prst="ellipse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578A295-1123-7741-FF14-7A34BF88FADA}"/>
              </a:ext>
            </a:extLst>
          </p:cNvPr>
          <p:cNvSpPr>
            <a:spLocks noChangeAspect="1"/>
          </p:cNvSpPr>
          <p:nvPr userDrawn="1"/>
        </p:nvSpPr>
        <p:spPr>
          <a:xfrm>
            <a:off x="5642356" y="2407653"/>
            <a:ext cx="932688" cy="932688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8CFDE8A-AB48-8603-AAE2-E2C68488105C}"/>
              </a:ext>
            </a:extLst>
          </p:cNvPr>
          <p:cNvSpPr>
            <a:spLocks noChangeAspect="1"/>
          </p:cNvSpPr>
          <p:nvPr userDrawn="1"/>
        </p:nvSpPr>
        <p:spPr>
          <a:xfrm>
            <a:off x="9289796" y="2412733"/>
            <a:ext cx="932688" cy="932688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>
            <a:extLst>
              <a:ext uri="{FF2B5EF4-FFF2-40B4-BE49-F238E27FC236}">
                <a16:creationId xmlns:a16="http://schemas.microsoft.com/office/drawing/2014/main" id="{ABC388A2-FFC7-1A87-02FB-C97B50161F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>
            <a:extLst>
              <a:ext uri="{FF2B5EF4-FFF2-40B4-BE49-F238E27FC236}">
                <a16:creationId xmlns:a16="http://schemas.microsoft.com/office/drawing/2014/main" id="{D64C4994-B525-F4C0-B74F-D5E8296DF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>
            <a:extLst>
              <a:ext uri="{FF2B5EF4-FFF2-40B4-BE49-F238E27FC236}">
                <a16:creationId xmlns:a16="http://schemas.microsoft.com/office/drawing/2014/main" id="{FEA70E9F-C506-413C-11EF-5915A2296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>
            <a:extLst>
              <a:ext uri="{FF2B5EF4-FFF2-40B4-BE49-F238E27FC236}">
                <a16:creationId xmlns:a16="http://schemas.microsoft.com/office/drawing/2014/main" id="{F19C81EC-0322-58A2-C455-6E2C84D1E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760" y="831101"/>
            <a:ext cx="6527800" cy="262805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508760" y="3556431"/>
            <a:ext cx="6527800" cy="189321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7048" y="327989"/>
            <a:ext cx="4550664" cy="2453773"/>
          </a:xfrm>
        </p:spPr>
        <p:txBody>
          <a:bodyPr tIns="0" anchor="b" anchorCtr="0">
            <a:no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45336" y="2846832"/>
            <a:ext cx="4550664" cy="2314448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>
            <a:extLst>
              <a:ext uri="{FF2B5EF4-FFF2-40B4-BE49-F238E27FC236}">
                <a16:creationId xmlns:a16="http://schemas.microsoft.com/office/drawing/2014/main" id="{8D5D10FF-3DE5-39CA-FA9A-29A09DC4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>
            <a:extLst>
              <a:ext uri="{FF2B5EF4-FFF2-40B4-BE49-F238E27FC236}">
                <a16:creationId xmlns:a16="http://schemas.microsoft.com/office/drawing/2014/main" id="{BFA89E6A-8342-AE30-45E0-BC1DFE327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>
            <a:extLst>
              <a:ext uri="{FF2B5EF4-FFF2-40B4-BE49-F238E27FC236}">
                <a16:creationId xmlns:a16="http://schemas.microsoft.com/office/drawing/2014/main" id="{D9D7EB49-4BC9-040F-C4CC-5771C5FB3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>
            <a:extLst>
              <a:ext uri="{FF2B5EF4-FFF2-40B4-BE49-F238E27FC236}">
                <a16:creationId xmlns:a16="http://schemas.microsoft.com/office/drawing/2014/main" id="{3CE04498-C285-EFB8-340C-1A0640781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5032" y="755374"/>
            <a:ext cx="7740995" cy="1500145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685032" y="2305215"/>
            <a:ext cx="3741928" cy="4306380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684539" y="2305215"/>
            <a:ext cx="3741928" cy="4306380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0215" y="741458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70215" y="2301902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9616" y="89452"/>
            <a:ext cx="5693664" cy="25805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99616" y="2770632"/>
            <a:ext cx="5693664" cy="312216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3"/>
            <a:ext cx="4011087" cy="148093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401108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224528" y="815009"/>
            <a:ext cx="6766560" cy="281146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10003536" y="472108"/>
            <a:ext cx="987552" cy="244503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 hasCustomPrompt="1"/>
          </p:nvPr>
        </p:nvSpPr>
        <p:spPr>
          <a:xfrm>
            <a:off x="4224528" y="3723748"/>
            <a:ext cx="6766560" cy="244723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5600" y="1699591"/>
            <a:ext cx="6400800" cy="2844977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95600" y="4598948"/>
            <a:ext cx="6400800" cy="847695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31520"/>
            <a:ext cx="10665089" cy="136205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9496" y="2103120"/>
            <a:ext cx="11119104" cy="44348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904" y="2825496"/>
            <a:ext cx="10680192" cy="28346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1121" y="1344404"/>
            <a:ext cx="6984906" cy="2560441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33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347664"/>
            <a:ext cx="768096" cy="1882471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1120" y="3977196"/>
            <a:ext cx="4971237" cy="86480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4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751398"/>
            <a:ext cx="10671048" cy="136205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0937" y="755729"/>
            <a:ext cx="10665089" cy="85997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71016" y="1674543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320463"/>
            <a:ext cx="2029968" cy="694944"/>
          </a:xfrm>
          <a:solidFill>
            <a:schemeClr val="accent4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96472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271016" y="4273471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919391"/>
            <a:ext cx="2029968" cy="694944"/>
          </a:xfrm>
          <a:solidFill>
            <a:schemeClr val="accent1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95400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828288" y="1674543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320463"/>
            <a:ext cx="2029968" cy="694944"/>
          </a:xfrm>
          <a:solidFill>
            <a:schemeClr val="accent1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96472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828288" y="4273471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919391"/>
            <a:ext cx="2029968" cy="694944"/>
          </a:xfrm>
          <a:solidFill>
            <a:schemeClr val="accent4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95400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85560" y="1674543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320463"/>
            <a:ext cx="2029968" cy="694944"/>
          </a:xfrm>
          <a:solidFill>
            <a:schemeClr val="accent4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96472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85560" y="4273471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919391"/>
            <a:ext cx="2029968" cy="694944"/>
          </a:xfrm>
          <a:solidFill>
            <a:schemeClr val="accent1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95400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942832" y="1674543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320463"/>
            <a:ext cx="2029968" cy="694944"/>
          </a:xfrm>
          <a:solidFill>
            <a:schemeClr val="accent1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96472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942832" y="4273471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919391"/>
            <a:ext cx="2029968" cy="694944"/>
          </a:xfrm>
          <a:solidFill>
            <a:schemeClr val="accent4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95400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0938" y="457200"/>
            <a:ext cx="3200400" cy="244502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3092" y="69574"/>
            <a:ext cx="5385816" cy="3139970"/>
          </a:xfrm>
        </p:spPr>
        <p:txBody>
          <a:bodyPr/>
          <a:lstStyle/>
          <a:p>
            <a:r>
              <a:rPr lang="en-US" dirty="0"/>
              <a:t>Natural Language processing </a:t>
            </a:r>
            <a:r>
              <a:rPr lang="en-US" sz="2400" dirty="0"/>
              <a:t>Email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9496" y="3255267"/>
            <a:ext cx="3493008" cy="1644724"/>
          </a:xfrm>
        </p:spPr>
        <p:txBody>
          <a:bodyPr/>
          <a:lstStyle/>
          <a:p>
            <a:r>
              <a:rPr lang="en-US" dirty="0"/>
              <a:t>Mr. Parth Mane</a:t>
            </a:r>
          </a:p>
          <a:p>
            <a:r>
              <a:rPr lang="en-US" dirty="0"/>
              <a:t>Ms. Siddhi </a:t>
            </a:r>
            <a:r>
              <a:rPr lang="en-US" dirty="0" err="1"/>
              <a:t>Bakliwal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3996" y="0"/>
            <a:ext cx="4912429" cy="864804"/>
          </a:xfrm>
        </p:spPr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8475" y="457199"/>
            <a:ext cx="987552" cy="244503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BD890-6A99-C160-C084-2916E23107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05518" y="1114425"/>
            <a:ext cx="7132957" cy="947052"/>
          </a:xfrm>
        </p:spPr>
        <p:txBody>
          <a:bodyPr/>
          <a:lstStyle/>
          <a:p>
            <a:pPr algn="just"/>
            <a:r>
              <a:rPr lang="en-US" sz="1800" b="0" i="0" dirty="0">
                <a:effectLst/>
              </a:rPr>
              <a:t>We can drop the columns that have no significance over the objective of this project. So, we drop the columns named "Unnamed:0", "filename" and "Message-ID".</a:t>
            </a:r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27BD2B-60EA-C9FE-EC09-0C9308D9B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518" y="2241268"/>
            <a:ext cx="7238074" cy="40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B2365C3-9973-7FF8-D95D-0A51B2311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3" y="205829"/>
            <a:ext cx="6527800" cy="1506529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ED6076-C2F0-0843-749C-88D539F6E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13" y="2773868"/>
            <a:ext cx="4305673" cy="27928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AFA9EB-20C4-D4E9-4886-AE58475EC6EE}"/>
              </a:ext>
            </a:extLst>
          </p:cNvPr>
          <p:cNvSpPr txBox="1"/>
          <p:nvPr/>
        </p:nvSpPr>
        <p:spPr>
          <a:xfrm>
            <a:off x="1638300" y="2119819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Data Information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C18210-8DAD-E6DE-0835-4519C57E7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75" y="686982"/>
            <a:ext cx="3025402" cy="12574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AF0475D-DE63-EF54-5F0F-3328DD782BB1}"/>
              </a:ext>
            </a:extLst>
          </p:cNvPr>
          <p:cNvSpPr txBox="1"/>
          <p:nvPr/>
        </p:nvSpPr>
        <p:spPr>
          <a:xfrm>
            <a:off x="7399151" y="207120"/>
            <a:ext cx="2452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Null Values in the Data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9D6FBAD-84A7-BE21-E5F7-C1943A934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950" y="2773868"/>
            <a:ext cx="5200845" cy="38099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7802C07-7866-49D3-24B3-2B38BEBF670D}"/>
              </a:ext>
            </a:extLst>
          </p:cNvPr>
          <p:cNvSpPr txBox="1"/>
          <p:nvPr/>
        </p:nvSpPr>
        <p:spPr>
          <a:xfrm>
            <a:off x="7191375" y="2298234"/>
            <a:ext cx="253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Duplicate Values / Rows</a:t>
            </a:r>
          </a:p>
        </p:txBody>
      </p:sp>
    </p:spTree>
    <p:extLst>
      <p:ext uri="{BB962C8B-B14F-4D97-AF65-F5344CB8AC3E}">
        <p14:creationId xmlns:p14="http://schemas.microsoft.com/office/powerpoint/2010/main" val="1075609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8F8AF33-A946-3D20-DDB4-B32D0067C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79" y="2979005"/>
            <a:ext cx="4991533" cy="11964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E1ECEC-0425-16A3-4C38-E73BBCF0FC08}"/>
              </a:ext>
            </a:extLst>
          </p:cNvPr>
          <p:cNvSpPr txBox="1"/>
          <p:nvPr/>
        </p:nvSpPr>
        <p:spPr>
          <a:xfrm>
            <a:off x="1618862" y="2129189"/>
            <a:ext cx="2184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Class’s Value Counts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EC44F9-94B0-7C7B-5956-C7BD96428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243" y="1558075"/>
            <a:ext cx="6035563" cy="49610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DF3D58-C282-703F-FB19-05C084902613}"/>
              </a:ext>
            </a:extLst>
          </p:cNvPr>
          <p:cNvSpPr txBox="1"/>
          <p:nvPr/>
        </p:nvSpPr>
        <p:spPr>
          <a:xfrm>
            <a:off x="6286500" y="969407"/>
            <a:ext cx="126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Count Plot</a:t>
            </a:r>
          </a:p>
        </p:txBody>
      </p:sp>
    </p:spTree>
    <p:extLst>
      <p:ext uri="{BB962C8B-B14F-4D97-AF65-F5344CB8AC3E}">
        <p14:creationId xmlns:p14="http://schemas.microsoft.com/office/powerpoint/2010/main" val="2540773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27BF1E5-FC1C-F82A-375A-926E4C815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38" y="1219665"/>
            <a:ext cx="5258287" cy="18060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5F1E3D-E30C-F6AD-5D41-91F096CBD4C6}"/>
              </a:ext>
            </a:extLst>
          </p:cNvPr>
          <p:cNvSpPr txBox="1"/>
          <p:nvPr/>
        </p:nvSpPr>
        <p:spPr>
          <a:xfrm>
            <a:off x="1082351" y="74839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Splitting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04DCA0-87AD-4637-4E3B-B39BA5DC9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676" y="1336803"/>
            <a:ext cx="4520834" cy="15556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666556-1A61-255E-3457-6818075C7CEC}"/>
              </a:ext>
            </a:extLst>
          </p:cNvPr>
          <p:cNvSpPr txBox="1"/>
          <p:nvPr/>
        </p:nvSpPr>
        <p:spPr>
          <a:xfrm>
            <a:off x="7002643" y="748395"/>
            <a:ext cx="2230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Dropping Duplicates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3CDFC9-92FE-A6B2-A3A2-6E71FD33D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71" y="3965511"/>
            <a:ext cx="6540760" cy="180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755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A9A68-C8A3-6E83-A1BE-27F486113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543" y="149584"/>
            <a:ext cx="4005632" cy="962521"/>
          </a:xfrm>
        </p:spPr>
        <p:txBody>
          <a:bodyPr/>
          <a:lstStyle/>
          <a:p>
            <a:r>
              <a:rPr lang="en-US" dirty="0"/>
              <a:t>Auto EDA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536EB5-B3AE-3869-73BE-5599CA5B4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110" y="1112105"/>
            <a:ext cx="8626588" cy="554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401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6F256-3D8A-262A-2C5B-B01CB06A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4000" y="58427"/>
            <a:ext cx="6766560" cy="1540496"/>
          </a:xfrm>
        </p:spPr>
        <p:txBody>
          <a:bodyPr anchor="b">
            <a:normAutofit/>
          </a:bodyPr>
          <a:lstStyle/>
          <a:p>
            <a:r>
              <a:rPr lang="en-US" dirty="0"/>
              <a:t>Text pre-processing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3ECD8C-D708-9A0F-933D-7DB092798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950" y="1504951"/>
            <a:ext cx="8715375" cy="4666036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E3A4DC-74C0-C7FE-C5FC-517F5EE97E12}"/>
              </a:ext>
            </a:extLst>
          </p:cNvPr>
          <p:cNvSpPr txBox="1"/>
          <p:nvPr/>
        </p:nvSpPr>
        <p:spPr>
          <a:xfrm>
            <a:off x="304800" y="2171700"/>
            <a:ext cx="281840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3200" dirty="0">
                <a:solidFill>
                  <a:schemeClr val="accent6"/>
                </a:solidFill>
              </a:rPr>
              <a:t>Contractions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chemeClr val="accent6"/>
                </a:solidFill>
              </a:rPr>
              <a:t>Punctuations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chemeClr val="accent6"/>
                </a:solidFill>
              </a:rPr>
              <a:t>Tokenize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chemeClr val="accent6"/>
                </a:solidFill>
              </a:rPr>
              <a:t>Lower case</a:t>
            </a:r>
          </a:p>
        </p:txBody>
      </p:sp>
    </p:spTree>
    <p:extLst>
      <p:ext uri="{BB962C8B-B14F-4D97-AF65-F5344CB8AC3E}">
        <p14:creationId xmlns:p14="http://schemas.microsoft.com/office/powerpoint/2010/main" val="1549924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6F256-3D8A-262A-2C5B-B01CB06A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4000" y="58427"/>
            <a:ext cx="6766560" cy="1540496"/>
          </a:xfrm>
        </p:spPr>
        <p:txBody>
          <a:bodyPr anchor="b">
            <a:normAutofit/>
          </a:bodyPr>
          <a:lstStyle/>
          <a:p>
            <a:r>
              <a:rPr lang="en-US" dirty="0"/>
              <a:t>Text pre-processing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E3A4DC-74C0-C7FE-C5FC-517F5EE97E12}"/>
              </a:ext>
            </a:extLst>
          </p:cNvPr>
          <p:cNvSpPr txBox="1"/>
          <p:nvPr/>
        </p:nvSpPr>
        <p:spPr>
          <a:xfrm>
            <a:off x="200955" y="2171700"/>
            <a:ext cx="335399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5. </a:t>
            </a:r>
            <a:r>
              <a:rPr lang="en-US" sz="3200" dirty="0" err="1">
                <a:solidFill>
                  <a:schemeClr val="accent6"/>
                </a:solidFill>
              </a:rPr>
              <a:t>Stopwords</a:t>
            </a:r>
            <a:endParaRPr lang="en-US" sz="3200" dirty="0">
              <a:solidFill>
                <a:schemeClr val="accent6"/>
              </a:solidFill>
            </a:endParaRPr>
          </a:p>
          <a:p>
            <a:r>
              <a:rPr lang="en-US" sz="3200" dirty="0">
                <a:solidFill>
                  <a:schemeClr val="accent6"/>
                </a:solidFill>
              </a:rPr>
              <a:t>6. </a:t>
            </a:r>
            <a:r>
              <a:rPr lang="en-US" sz="3200" dirty="0" err="1">
                <a:solidFill>
                  <a:schemeClr val="accent6"/>
                </a:solidFill>
              </a:rPr>
              <a:t>Stopwords</a:t>
            </a:r>
            <a:r>
              <a:rPr lang="en-US" sz="3200" dirty="0">
                <a:solidFill>
                  <a:schemeClr val="accent6"/>
                </a:solidFill>
              </a:rPr>
              <a:t> </a:t>
            </a:r>
          </a:p>
          <a:p>
            <a:r>
              <a:rPr lang="en-US" sz="3200" dirty="0">
                <a:solidFill>
                  <a:schemeClr val="accent6"/>
                </a:solidFill>
              </a:rPr>
              <a:t>   removal</a:t>
            </a:r>
          </a:p>
          <a:p>
            <a:r>
              <a:rPr lang="en-US" sz="3200" dirty="0">
                <a:solidFill>
                  <a:schemeClr val="accent6"/>
                </a:solidFill>
              </a:rPr>
              <a:t>7. Word count</a:t>
            </a:r>
          </a:p>
          <a:p>
            <a:r>
              <a:rPr lang="en-US" sz="3200" dirty="0">
                <a:solidFill>
                  <a:schemeClr val="accent6"/>
                </a:solidFill>
              </a:rPr>
              <a:t>8. Character count</a:t>
            </a:r>
          </a:p>
          <a:p>
            <a:r>
              <a:rPr lang="en-US" sz="3200" dirty="0">
                <a:solidFill>
                  <a:schemeClr val="accent6"/>
                </a:solidFill>
              </a:rPr>
              <a:t>9. Stammering</a:t>
            </a:r>
          </a:p>
          <a:p>
            <a:endParaRPr lang="en-US" sz="3200" dirty="0">
              <a:solidFill>
                <a:schemeClr val="accent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B442E-6BD1-3A10-9446-971E96B46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476" y="1483567"/>
            <a:ext cx="8658323" cy="478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186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6F256-3D8A-262A-2C5B-B01CB06A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4000" y="58427"/>
            <a:ext cx="6766560" cy="1540496"/>
          </a:xfrm>
        </p:spPr>
        <p:txBody>
          <a:bodyPr anchor="b">
            <a:normAutofit/>
          </a:bodyPr>
          <a:lstStyle/>
          <a:p>
            <a:r>
              <a:rPr lang="en-US" dirty="0"/>
              <a:t>Text pre-processing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E3A4DC-74C0-C7FE-C5FC-517F5EE97E12}"/>
              </a:ext>
            </a:extLst>
          </p:cNvPr>
          <p:cNvSpPr txBox="1"/>
          <p:nvPr/>
        </p:nvSpPr>
        <p:spPr>
          <a:xfrm>
            <a:off x="33765" y="2171700"/>
            <a:ext cx="341010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10. Lemmatization</a:t>
            </a:r>
          </a:p>
          <a:p>
            <a:r>
              <a:rPr lang="en-US" sz="3200" dirty="0">
                <a:solidFill>
                  <a:schemeClr val="accent6"/>
                </a:solidFill>
              </a:rPr>
              <a:t>11. Removing </a:t>
            </a:r>
          </a:p>
          <a:p>
            <a:r>
              <a:rPr lang="en-US" sz="3200" dirty="0">
                <a:solidFill>
                  <a:schemeClr val="accent6"/>
                </a:solidFill>
              </a:rPr>
              <a:t>      numbers </a:t>
            </a:r>
          </a:p>
          <a:p>
            <a:r>
              <a:rPr lang="en-US" sz="3200" dirty="0">
                <a:solidFill>
                  <a:schemeClr val="accent6"/>
                </a:solidFill>
              </a:rPr>
              <a:t>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B4FBA-9285-6AC3-DCB0-B33DED9E6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866" y="1666875"/>
            <a:ext cx="8618967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28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3EB1E-1710-949B-127E-FEE52FD16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1891" y="687014"/>
            <a:ext cx="6766560" cy="1461769"/>
          </a:xfrm>
        </p:spPr>
        <p:txBody>
          <a:bodyPr/>
          <a:lstStyle/>
          <a:p>
            <a:r>
              <a:rPr lang="en-US" dirty="0"/>
              <a:t>Sentiment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C1F4C0-6913-7F02-457E-5BD4FF97F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164" y="2961703"/>
            <a:ext cx="8321186" cy="290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76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0EA02-DBA0-34FA-107F-6DB6B4028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13" y="204174"/>
            <a:ext cx="10665089" cy="750552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Data Visualization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A30E6C-FD66-5E75-C9EA-2F591F801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507" y="1864995"/>
            <a:ext cx="8487731" cy="4434840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08F253-AF85-64B8-8915-8A909DC3E32A}"/>
              </a:ext>
            </a:extLst>
          </p:cNvPr>
          <p:cNvSpPr txBox="1"/>
          <p:nvPr/>
        </p:nvSpPr>
        <p:spPr>
          <a:xfrm>
            <a:off x="3840131" y="1225034"/>
            <a:ext cx="3945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Sentiment Popularity Score Histogram</a:t>
            </a:r>
          </a:p>
        </p:txBody>
      </p:sp>
    </p:spTree>
    <p:extLst>
      <p:ext uri="{BB962C8B-B14F-4D97-AF65-F5344CB8AC3E}">
        <p14:creationId xmlns:p14="http://schemas.microsoft.com/office/powerpoint/2010/main" val="3463527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78" y="149289"/>
            <a:ext cx="6590025" cy="1093175"/>
          </a:xfrm>
        </p:spPr>
        <p:txBody>
          <a:bodyPr/>
          <a:lstStyle/>
          <a:p>
            <a:r>
              <a:rPr lang="en-US" dirty="0"/>
              <a:t>Business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974" y="1389701"/>
            <a:ext cx="9641135" cy="2921042"/>
          </a:xfrm>
        </p:spPr>
        <p:txBody>
          <a:bodyPr>
            <a:normAutofit fontScale="77500" lnSpcReduction="20000"/>
          </a:bodyPr>
          <a:lstStyle/>
          <a:p>
            <a:pPr marL="365760" lvl="0" indent="-255905" algn="l" rtl="0">
              <a:spcBef>
                <a:spcPts val="0"/>
              </a:spcBef>
              <a:spcAft>
                <a:spcPts val="0"/>
              </a:spcAft>
              <a:buSzPts val="1224"/>
              <a:buFont typeface="Arial" panose="020B0604020202020204"/>
              <a:buChar char="•"/>
            </a:pPr>
            <a:r>
              <a:rPr lang="en-US" sz="2900" b="0" i="0" u="none" strike="noStrike" dirty="0">
                <a:ea typeface="Arial" panose="020B0604020202020204"/>
                <a:cs typeface="Arial" panose="020B0604020202020204"/>
                <a:sym typeface="Arial" panose="020B0604020202020204"/>
              </a:rPr>
              <a:t>Inappropriate emails tend to demotivate and spoil the positive environment that would lead to more attrition rate and low productivity</a:t>
            </a:r>
            <a:endParaRPr lang="en-US" sz="2900" dirty="0"/>
          </a:p>
          <a:p>
            <a:pPr marL="365760" lvl="0" indent="-255905" algn="l" rtl="0">
              <a:spcBef>
                <a:spcPts val="0"/>
              </a:spcBef>
              <a:spcAft>
                <a:spcPts val="0"/>
              </a:spcAft>
              <a:buSzPts val="1224"/>
              <a:buFont typeface="Arial" panose="020B0604020202020204"/>
              <a:buChar char="•"/>
            </a:pPr>
            <a:r>
              <a:rPr lang="en-US" sz="2900" b="0" i="0" u="none" strike="noStrike" dirty="0">
                <a:ea typeface="Arial" panose="020B0604020202020204"/>
                <a:cs typeface="Arial" panose="020B0604020202020204"/>
                <a:sym typeface="Arial" panose="020B0604020202020204"/>
              </a:rPr>
              <a:t>Inappropriate emails could be </a:t>
            </a:r>
            <a:r>
              <a:rPr lang="en-US" sz="2900" dirty="0">
                <a:ea typeface="Arial" panose="020B0604020202020204"/>
                <a:cs typeface="Arial" panose="020B0604020202020204"/>
                <a:sym typeface="Arial" panose="020B0604020202020204"/>
              </a:rPr>
              <a:t>in</a:t>
            </a:r>
            <a:r>
              <a:rPr lang="en-US" sz="2900" b="0" i="0" u="none" strike="noStrike" dirty="0">
                <a:ea typeface="Arial" panose="020B0604020202020204"/>
                <a:cs typeface="Arial" panose="020B0604020202020204"/>
                <a:sym typeface="Arial" panose="020B0604020202020204"/>
              </a:rPr>
              <a:t> form of bullying, racism, sexual favoritism and hate in the gender or culture </a:t>
            </a:r>
            <a:endParaRPr lang="en-US" sz="2900" dirty="0"/>
          </a:p>
          <a:p>
            <a:pPr marL="365760" lvl="0" indent="-255905" algn="l" rtl="0">
              <a:spcBef>
                <a:spcPts val="0"/>
              </a:spcBef>
              <a:spcAft>
                <a:spcPts val="0"/>
              </a:spcAft>
              <a:buSzPts val="1224"/>
              <a:buFont typeface="Arial" panose="020B0604020202020204"/>
              <a:buChar char="•"/>
            </a:pPr>
            <a:r>
              <a:rPr lang="en-US" sz="2900" b="0" i="0" u="none" strike="noStrike" dirty="0">
                <a:ea typeface="Arial" panose="020B0604020202020204"/>
                <a:cs typeface="Arial" panose="020B0604020202020204"/>
                <a:sym typeface="Arial" panose="020B0604020202020204"/>
              </a:rPr>
              <a:t>In today's world, so dominated by email, no organization is immune to these hate emails</a:t>
            </a:r>
            <a:endParaRPr lang="en-US" sz="29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1C6076-7D12-396E-5BF9-2842B0EBF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79" y="1579134"/>
            <a:ext cx="10512295" cy="392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57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C6EC9-06D3-9F4B-0F00-6EA840FC8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88" y="320040"/>
            <a:ext cx="10665089" cy="731502"/>
          </a:xfrm>
        </p:spPr>
        <p:txBody>
          <a:bodyPr/>
          <a:lstStyle/>
          <a:p>
            <a:r>
              <a:rPr lang="en-US" dirty="0"/>
              <a:t>Word Cloud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8A353C-7F2C-ED1E-35DD-C71AF6C40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8" y="1714500"/>
            <a:ext cx="102568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5EBB02-3EEB-959E-EF6A-73B5480F28E6}"/>
              </a:ext>
            </a:extLst>
          </p:cNvPr>
          <p:cNvSpPr txBox="1"/>
          <p:nvPr/>
        </p:nvSpPr>
        <p:spPr>
          <a:xfrm>
            <a:off x="3927994" y="1051542"/>
            <a:ext cx="400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For 100 most used words on the dataset</a:t>
            </a:r>
          </a:p>
        </p:txBody>
      </p:sp>
    </p:spTree>
    <p:extLst>
      <p:ext uri="{BB962C8B-B14F-4D97-AF65-F5344CB8AC3E}">
        <p14:creationId xmlns:p14="http://schemas.microsoft.com/office/powerpoint/2010/main" val="408360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B4B0D26-41DB-3715-27A3-69974DD1D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99797"/>
            <a:ext cx="11262049" cy="571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33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A02C3A7-7E45-E105-9EC9-E9DE6643C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714374"/>
            <a:ext cx="11690350" cy="548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393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3ED68577-373F-C5AF-F073-295A6FAC1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7" y="381000"/>
            <a:ext cx="1128712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DC71848-FCCC-B3F1-9107-B3212718C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94" y="3256385"/>
            <a:ext cx="11485984" cy="347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EE3CEF-118E-2125-A838-88F49527E532}"/>
              </a:ext>
            </a:extLst>
          </p:cNvPr>
          <p:cNvSpPr txBox="1"/>
          <p:nvPr/>
        </p:nvSpPr>
        <p:spPr>
          <a:xfrm>
            <a:off x="5335822" y="597932"/>
            <a:ext cx="1520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Bi- Gram Plot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B510A2-9412-2453-5D13-65DEC9260030}"/>
              </a:ext>
            </a:extLst>
          </p:cNvPr>
          <p:cNvSpPr txBox="1"/>
          <p:nvPr/>
        </p:nvSpPr>
        <p:spPr>
          <a:xfrm>
            <a:off x="5458408" y="3842649"/>
            <a:ext cx="1580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Tri- Gram Plot</a:t>
            </a:r>
          </a:p>
        </p:txBody>
      </p:sp>
    </p:spTree>
    <p:extLst>
      <p:ext uri="{BB962C8B-B14F-4D97-AF65-F5344CB8AC3E}">
        <p14:creationId xmlns:p14="http://schemas.microsoft.com/office/powerpoint/2010/main" val="4066498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499F10-2385-B9AF-2DC0-C07DFA386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585" y="1443779"/>
            <a:ext cx="8966468" cy="50779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E7561A-3DC8-6A55-90D7-F9C6FC9A16C2}"/>
              </a:ext>
            </a:extLst>
          </p:cNvPr>
          <p:cNvSpPr txBox="1"/>
          <p:nvPr/>
        </p:nvSpPr>
        <p:spPr>
          <a:xfrm>
            <a:off x="4724400" y="771525"/>
            <a:ext cx="15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Cleaned Data</a:t>
            </a:r>
          </a:p>
        </p:txBody>
      </p:sp>
    </p:spTree>
    <p:extLst>
      <p:ext uri="{BB962C8B-B14F-4D97-AF65-F5344CB8AC3E}">
        <p14:creationId xmlns:p14="http://schemas.microsoft.com/office/powerpoint/2010/main" val="2825861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E7561A-3DC8-6A55-90D7-F9C6FC9A16C2}"/>
              </a:ext>
            </a:extLst>
          </p:cNvPr>
          <p:cNvSpPr txBox="1"/>
          <p:nvPr/>
        </p:nvSpPr>
        <p:spPr>
          <a:xfrm>
            <a:off x="684738" y="207645"/>
            <a:ext cx="10665089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b="1" kern="1200" cap="all" baseline="0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Word Cloud after cleaning data, that is after removing unwanted words</a:t>
            </a:r>
          </a:p>
        </p:txBody>
      </p:sp>
      <p:sp>
        <p:nvSpPr>
          <p:cNvPr id="4103" name="Footer Placeholder 2">
            <a:extLst>
              <a:ext uri="{FF2B5EF4-FFF2-40B4-BE49-F238E27FC236}">
                <a16:creationId xmlns:a16="http://schemas.microsoft.com/office/drawing/2014/main" id="{75519396-32BC-4D5B-527F-3EAFA3133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0938" y="457200"/>
            <a:ext cx="3200400" cy="24450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4105" name="Slide Number Placeholder 3">
            <a:extLst>
              <a:ext uri="{FF2B5EF4-FFF2-40B4-BE49-F238E27FC236}">
                <a16:creationId xmlns:a16="http://schemas.microsoft.com/office/drawing/2014/main" id="{52519EA5-F982-C39C-3032-8455EBE2F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8475" y="457199"/>
            <a:ext cx="987552" cy="244503"/>
          </a:xfrm>
        </p:spPr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A439889-081A-CEAB-C979-EA3FEF54E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0938" y="1569702"/>
            <a:ext cx="10488087" cy="496825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141181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256" y="130202"/>
            <a:ext cx="7439243" cy="1309978"/>
          </a:xfrm>
        </p:spPr>
        <p:txBody>
          <a:bodyPr anchor="b">
            <a:normAutofit/>
          </a:bodyPr>
          <a:lstStyle/>
          <a:p>
            <a:r>
              <a:rPr lang="en-US" dirty="0"/>
              <a:t>Model Building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D5DC6DFA-FFAD-F36E-EC94-914F63CBD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8475" y="457199"/>
            <a:ext cx="987552" cy="244503"/>
          </a:xfrm>
        </p:spPr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62C07D3-9B1E-2BB6-3C16-F366AC8EBC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64055" y="1988383"/>
            <a:ext cx="3813048" cy="730504"/>
          </a:xfrm>
        </p:spPr>
        <p:txBody>
          <a:bodyPr/>
          <a:lstStyle/>
          <a:p>
            <a:r>
              <a:rPr lang="en-US" dirty="0"/>
              <a:t>Models used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7DFD8-D262-D485-B1F2-817C5A0928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43809" y="2667762"/>
            <a:ext cx="3803992" cy="3684588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i="0" dirty="0">
                <a:effectLst/>
              </a:rPr>
              <a:t>Multinomial Naive Bayes Classifier Algorithm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i="0" dirty="0">
                <a:effectLst/>
              </a:rPr>
              <a:t>Logistic Regression Classifier Algorithm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i="0" dirty="0">
                <a:effectLst/>
              </a:rPr>
              <a:t>Decision Tree Classifier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i="0" dirty="0">
                <a:effectLst/>
              </a:rPr>
              <a:t>Random Forest Classifier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fr-FR" i="0" dirty="0">
                <a:effectLst/>
              </a:rPr>
              <a:t>Support Vector Machines Classifier Algorithm</a:t>
            </a:r>
          </a:p>
          <a:p>
            <a:pPr marL="457200" indent="-457200">
              <a:buAutoNum type="arabicPeriod"/>
            </a:pPr>
            <a:endParaRPr lang="en-US" b="1" i="0" dirty="0">
              <a:effectLst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184CAEF-9416-0B31-F2C9-EA4988D40B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57878" y="1907413"/>
            <a:ext cx="3568150" cy="730504"/>
          </a:xfrm>
        </p:spPr>
        <p:txBody>
          <a:bodyPr/>
          <a:lstStyle/>
          <a:p>
            <a:r>
              <a:rPr lang="en-US" dirty="0"/>
              <a:t>Accuracy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30856-860F-3452-8E78-BD3E23FB9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800" y="2533650"/>
            <a:ext cx="5134649" cy="2514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455" y="-101579"/>
            <a:ext cx="10665089" cy="1362057"/>
          </a:xfrm>
        </p:spPr>
        <p:txBody>
          <a:bodyPr anchor="b">
            <a:normAutofit/>
          </a:bodyPr>
          <a:lstStyle/>
          <a:p>
            <a:r>
              <a:rPr lang="en-US" dirty="0"/>
              <a:t>Model Deployment</a:t>
            </a: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6F07D52C-34E1-6CA6-BC19-05CA98CBC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0938" y="457200"/>
            <a:ext cx="3200400" cy="24450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D5DC6DFA-FFAD-F36E-EC94-914F63CBD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8475" y="457199"/>
            <a:ext cx="987552" cy="24450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8F63A3B-78C7-47BE-AE5E-E10140E04643}" type="slidenum">
              <a:rPr lang="en-US" sz="1100" smtClean="0"/>
              <a:pPr>
                <a:lnSpc>
                  <a:spcPct val="90000"/>
                </a:lnSpc>
                <a:spcAft>
                  <a:spcPts val="600"/>
                </a:spcAft>
              </a:pPr>
              <a:t>28</a:t>
            </a:fld>
            <a:endParaRPr lang="en-US" sz="11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885AA5-F81D-D0FF-9242-71AE1D510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404" y="1626870"/>
            <a:ext cx="9537288" cy="44348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1733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327989"/>
            <a:ext cx="4550664" cy="2453773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7DFD8-D262-D485-B1F2-817C5A092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550664" cy="2314448"/>
          </a:xfrm>
        </p:spPr>
        <p:txBody>
          <a:bodyPr>
            <a:normAutofit/>
          </a:bodyPr>
          <a:lstStyle/>
          <a:p>
            <a:r>
              <a:rPr lang="en-US" dirty="0"/>
              <a:t>Parth Mane​</a:t>
            </a:r>
          </a:p>
          <a:p>
            <a:r>
              <a:rPr lang="en-US" dirty="0"/>
              <a:t>parthmane1999@gmail.com</a:t>
            </a:r>
          </a:p>
        </p:txBody>
      </p:sp>
    </p:spTree>
    <p:extLst>
      <p:ext uri="{BB962C8B-B14F-4D97-AF65-F5344CB8AC3E}">
        <p14:creationId xmlns:p14="http://schemas.microsoft.com/office/powerpoint/2010/main" val="2561069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0544" y="472108"/>
            <a:ext cx="6767512" cy="808005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03536" y="472108"/>
            <a:ext cx="987552" cy="244503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0544" y="1568376"/>
            <a:ext cx="7373423" cy="2447238"/>
          </a:xfrm>
        </p:spPr>
        <p:txBody>
          <a:bodyPr/>
          <a:lstStyle/>
          <a:p>
            <a:r>
              <a:rPr lang="en-US" sz="1600" dirty="0">
                <a:ea typeface="Arial" panose="020B0604020202020204"/>
                <a:cs typeface="Arial" panose="020B0604020202020204"/>
                <a:sym typeface="Arial" panose="020B0604020202020204"/>
              </a:rPr>
              <a:t>The</a:t>
            </a:r>
            <a:r>
              <a:rPr lang="en-US" sz="1600" b="0" i="0" u="none" strike="noStrike" dirty="0">
                <a:ea typeface="Arial" panose="020B0604020202020204"/>
                <a:cs typeface="Arial" panose="020B0604020202020204"/>
                <a:sym typeface="Arial" panose="020B0604020202020204"/>
              </a:rPr>
              <a:t> goal of the project is to identify such emails on a given day based on the above inappropriate content and classify them as Abusive or Non-Abusive emails.</a:t>
            </a:r>
            <a:endParaRPr lang="en-US" dirty="0"/>
          </a:p>
        </p:txBody>
      </p:sp>
      <p:pic>
        <p:nvPicPr>
          <p:cNvPr id="4" name="Google Shape;113;p2">
            <a:extLst>
              <a:ext uri="{FF2B5EF4-FFF2-40B4-BE49-F238E27FC236}">
                <a16:creationId xmlns:a16="http://schemas.microsoft.com/office/drawing/2014/main" id="{949EAC23-8818-3269-6A24-DC3026C30ADC}"/>
              </a:ext>
            </a:extLst>
          </p:cNvPr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014766" y="2738384"/>
            <a:ext cx="7144646" cy="32498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938" y="731520"/>
            <a:ext cx="10665089" cy="1362057"/>
          </a:xfrm>
        </p:spPr>
        <p:txBody>
          <a:bodyPr anchor="b">
            <a:normAutofit/>
          </a:bodyPr>
          <a:lstStyle/>
          <a:p>
            <a:r>
              <a:rPr lang="en-US" dirty="0"/>
              <a:t>Project blueprint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26945DDA-ED39-BD2F-6B8D-43B2DB46E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0938" y="457200"/>
            <a:ext cx="3200400" cy="24450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1D20406-D180-0559-5A36-560553CFB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8475" y="457199"/>
            <a:ext cx="987552" cy="244503"/>
          </a:xfrm>
        </p:spPr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5FB6E1C5-8F00-5A03-58CF-227A812F55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6391493"/>
              </p:ext>
            </p:extLst>
          </p:nvPr>
        </p:nvGraphicFramePr>
        <p:xfrm>
          <a:off x="539496" y="2103120"/>
          <a:ext cx="11119104" cy="4434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215" y="741458"/>
            <a:ext cx="3932237" cy="325904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Data Visualization</a:t>
            </a:r>
          </a:p>
        </p:txBody>
      </p:sp>
      <p:graphicFrame>
        <p:nvGraphicFramePr>
          <p:cNvPr id="6" name="Text Placeholder 3">
            <a:extLst>
              <a:ext uri="{FF2B5EF4-FFF2-40B4-BE49-F238E27FC236}">
                <a16:creationId xmlns:a16="http://schemas.microsoft.com/office/drawing/2014/main" id="{EA53EBC5-7B10-E95A-0904-F7B569CC22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2713834"/>
              </p:ext>
            </p:extLst>
          </p:nvPr>
        </p:nvGraphicFramePr>
        <p:xfrm>
          <a:off x="5183187" y="741459"/>
          <a:ext cx="6242839" cy="5119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4996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215" y="741458"/>
            <a:ext cx="3932237" cy="325904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Exploratory Data Analysis</a:t>
            </a:r>
            <a:br>
              <a:rPr lang="en-US" dirty="0"/>
            </a:br>
            <a:r>
              <a:rPr lang="en-US" dirty="0"/>
              <a:t>( EDA )</a:t>
            </a:r>
          </a:p>
        </p:txBody>
      </p:sp>
      <p:graphicFrame>
        <p:nvGraphicFramePr>
          <p:cNvPr id="6" name="Text Placeholder 3">
            <a:extLst>
              <a:ext uri="{FF2B5EF4-FFF2-40B4-BE49-F238E27FC236}">
                <a16:creationId xmlns:a16="http://schemas.microsoft.com/office/drawing/2014/main" id="{EA53EBC5-7B10-E95A-0904-F7B569CC22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8702482"/>
              </p:ext>
            </p:extLst>
          </p:nvPr>
        </p:nvGraphicFramePr>
        <p:xfrm>
          <a:off x="5183187" y="741459"/>
          <a:ext cx="6242839" cy="5119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8459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215" y="741458"/>
            <a:ext cx="3932237" cy="325904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Feature Extraction</a:t>
            </a:r>
          </a:p>
        </p:txBody>
      </p:sp>
      <p:graphicFrame>
        <p:nvGraphicFramePr>
          <p:cNvPr id="6" name="Text Placeholder 3">
            <a:extLst>
              <a:ext uri="{FF2B5EF4-FFF2-40B4-BE49-F238E27FC236}">
                <a16:creationId xmlns:a16="http://schemas.microsoft.com/office/drawing/2014/main" id="{EA53EBC5-7B10-E95A-0904-F7B569CC22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9462748"/>
              </p:ext>
            </p:extLst>
          </p:nvPr>
        </p:nvGraphicFramePr>
        <p:xfrm>
          <a:off x="5183187" y="741459"/>
          <a:ext cx="6242839" cy="5119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81108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215" y="741458"/>
            <a:ext cx="3932237" cy="325904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Models used for model building</a:t>
            </a:r>
          </a:p>
        </p:txBody>
      </p:sp>
      <p:graphicFrame>
        <p:nvGraphicFramePr>
          <p:cNvPr id="6" name="Text Placeholder 3">
            <a:extLst>
              <a:ext uri="{FF2B5EF4-FFF2-40B4-BE49-F238E27FC236}">
                <a16:creationId xmlns:a16="http://schemas.microsoft.com/office/drawing/2014/main" id="{EA53EBC5-7B10-E95A-0904-F7B569CC222A}"/>
              </a:ext>
            </a:extLst>
          </p:cNvPr>
          <p:cNvGraphicFramePr/>
          <p:nvPr/>
        </p:nvGraphicFramePr>
        <p:xfrm>
          <a:off x="5183187" y="741459"/>
          <a:ext cx="6242839" cy="5119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9121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738" y="0"/>
            <a:ext cx="10665089" cy="1362057"/>
          </a:xfrm>
        </p:spPr>
        <p:txBody>
          <a:bodyPr anchor="b">
            <a:normAutofit/>
          </a:bodyPr>
          <a:lstStyle/>
          <a:p>
            <a:r>
              <a:rPr lang="en-US" dirty="0"/>
              <a:t>Dataset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2F4F48-7D2A-B152-C8C9-7C9ADEFBE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3" y="1362057"/>
            <a:ext cx="9950826" cy="46520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8647473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LW_V5" id="{4FE3E7F2-DE97-43FB-9854-C2719499B15F}" vid="{37DF82F1-E382-44D9-A149-92ACBBF705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2D6F65D-59DB-459C-812A-E954DE5F051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4D542F6-3184-4387-BE39-8DA735EB550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117FA41-AE03-4A0A-A9B0-817CABD0947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{A2253DE6-0BDE-4594-A6F2-F47E5C365107}tf78438558_win32</Template>
  <TotalTime>625</TotalTime>
  <Words>366</Words>
  <Application>Microsoft Office PowerPoint</Application>
  <PresentationFormat>Widescreen</PresentationFormat>
  <Paragraphs>97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Arial Black</vt:lpstr>
      <vt:lpstr>Calibri</vt:lpstr>
      <vt:lpstr>Sabon Next LT</vt:lpstr>
      <vt:lpstr>Custom</vt:lpstr>
      <vt:lpstr>Natural Language processing Email Classification</vt:lpstr>
      <vt:lpstr>Business problem</vt:lpstr>
      <vt:lpstr>objective</vt:lpstr>
      <vt:lpstr>Project blueprint</vt:lpstr>
      <vt:lpstr>Data Visualization</vt:lpstr>
      <vt:lpstr>Exploratory Data Analysis ( EDA )</vt:lpstr>
      <vt:lpstr>Feature Extraction</vt:lpstr>
      <vt:lpstr>Models used for model building</vt:lpstr>
      <vt:lpstr>Dataset</vt:lpstr>
      <vt:lpstr>Data Preparation</vt:lpstr>
      <vt:lpstr>Exploratory Data Analysis</vt:lpstr>
      <vt:lpstr>PowerPoint Presentation</vt:lpstr>
      <vt:lpstr>PowerPoint Presentation</vt:lpstr>
      <vt:lpstr>Auto EDA</vt:lpstr>
      <vt:lpstr>Text pre-processing</vt:lpstr>
      <vt:lpstr>Text pre-processing</vt:lpstr>
      <vt:lpstr>Text pre-processing</vt:lpstr>
      <vt:lpstr>Sentiment Analysis</vt:lpstr>
      <vt:lpstr>Data Visualization</vt:lpstr>
      <vt:lpstr>PowerPoint Presentation</vt:lpstr>
      <vt:lpstr>Word Cloud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Building</vt:lpstr>
      <vt:lpstr>Model Deployment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 Email Classification</dc:title>
  <dc:subject/>
  <dc:creator>Parth Mane</dc:creator>
  <cp:lastModifiedBy>Parth Mane</cp:lastModifiedBy>
  <cp:revision>6</cp:revision>
  <dcterms:created xsi:type="dcterms:W3CDTF">2023-10-24T08:43:02Z</dcterms:created>
  <dcterms:modified xsi:type="dcterms:W3CDTF">2023-11-16T12:41:32Z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